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22" r:id="rId2"/>
    <p:sldId id="323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324" r:id="rId11"/>
    <p:sldId id="325" r:id="rId12"/>
    <p:sldId id="326" r:id="rId13"/>
    <p:sldId id="327" r:id="rId14"/>
    <p:sldId id="328" r:id="rId15"/>
    <p:sldId id="330" r:id="rId16"/>
    <p:sldId id="331" r:id="rId17"/>
    <p:sldId id="290" r:id="rId18"/>
    <p:sldId id="292" r:id="rId19"/>
    <p:sldId id="345" r:id="rId20"/>
    <p:sldId id="349" r:id="rId21"/>
    <p:sldId id="320" r:id="rId22"/>
    <p:sldId id="293" r:id="rId23"/>
    <p:sldId id="350" r:id="rId24"/>
    <p:sldId id="295" r:id="rId25"/>
    <p:sldId id="265" r:id="rId26"/>
    <p:sldId id="266" r:id="rId27"/>
    <p:sldId id="268" r:id="rId28"/>
    <p:sldId id="282" r:id="rId29"/>
    <p:sldId id="300" r:id="rId30"/>
    <p:sldId id="346" r:id="rId31"/>
    <p:sldId id="347" r:id="rId32"/>
    <p:sldId id="348" r:id="rId33"/>
    <p:sldId id="306" r:id="rId34"/>
    <p:sldId id="305" r:id="rId35"/>
    <p:sldId id="267" r:id="rId36"/>
    <p:sldId id="332" r:id="rId37"/>
    <p:sldId id="333" r:id="rId38"/>
    <p:sldId id="334" r:id="rId39"/>
    <p:sldId id="335" r:id="rId40"/>
    <p:sldId id="336" r:id="rId41"/>
    <p:sldId id="277" r:id="rId42"/>
    <p:sldId id="278" r:id="rId43"/>
    <p:sldId id="337" r:id="rId44"/>
    <p:sldId id="280" r:id="rId45"/>
    <p:sldId id="257" r:id="rId46"/>
    <p:sldId id="281" r:id="rId47"/>
    <p:sldId id="303" r:id="rId48"/>
    <p:sldId id="307" r:id="rId49"/>
    <p:sldId id="308" r:id="rId50"/>
    <p:sldId id="318" r:id="rId51"/>
    <p:sldId id="338" r:id="rId52"/>
    <p:sldId id="340" r:id="rId53"/>
    <p:sldId id="259" r:id="rId54"/>
    <p:sldId id="258" r:id="rId55"/>
    <p:sldId id="319" r:id="rId56"/>
    <p:sldId id="341" r:id="rId57"/>
    <p:sldId id="353" r:id="rId58"/>
    <p:sldId id="342" r:id="rId59"/>
    <p:sldId id="354" r:id="rId60"/>
    <p:sldId id="355" r:id="rId61"/>
    <p:sldId id="343" r:id="rId62"/>
    <p:sldId id="34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7862F6-01C1-4F78-A038-2F66524F0747}" v="192" dt="2023-07-04T07:48:00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3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ZA" userId="fdc002f3bb6c7156" providerId="LiveId" clId="{AE345492-FBD6-431E-836B-0D3C304CE590}"/>
    <pc:docChg chg="undo custSel addSld delSld modSld sldOrd">
      <pc:chgData name="Daniel GARZA" userId="fdc002f3bb6c7156" providerId="LiveId" clId="{AE345492-FBD6-431E-836B-0D3C304CE590}" dt="2023-06-07T11:19:24.112" v="8426" actId="1076"/>
      <pc:docMkLst>
        <pc:docMk/>
      </pc:docMkLst>
      <pc:sldChg chg="addSp modSp mod ord modAnim">
        <pc:chgData name="Daniel GARZA" userId="fdc002f3bb6c7156" providerId="LiveId" clId="{AE345492-FBD6-431E-836B-0D3C304CE590}" dt="2023-06-01T19:53:03.996" v="7994"/>
        <pc:sldMkLst>
          <pc:docMk/>
          <pc:sldMk cId="2837733369" sldId="257"/>
        </pc:sldMkLst>
        <pc:spChg chg="mod">
          <ac:chgData name="Daniel GARZA" userId="fdc002f3bb6c7156" providerId="LiveId" clId="{AE345492-FBD6-431E-836B-0D3C304CE590}" dt="2023-06-01T19:52:19.530" v="7982" actId="164"/>
          <ac:spMkLst>
            <pc:docMk/>
            <pc:sldMk cId="2837733369" sldId="257"/>
            <ac:spMk id="41" creationId="{E75CA4AD-9937-0773-5242-48C917C0E16C}"/>
          </ac:spMkLst>
        </pc:spChg>
        <pc:spChg chg="mod">
          <ac:chgData name="Daniel GARZA" userId="fdc002f3bb6c7156" providerId="LiveId" clId="{AE345492-FBD6-431E-836B-0D3C304CE590}" dt="2023-06-01T19:52:27.957" v="7985" actId="164"/>
          <ac:spMkLst>
            <pc:docMk/>
            <pc:sldMk cId="2837733369" sldId="257"/>
            <ac:spMk id="42" creationId="{48CDAA11-A91D-CEBF-2FB2-087FCC66D6D4}"/>
          </ac:spMkLst>
        </pc:spChg>
        <pc:spChg chg="mod">
          <ac:chgData name="Daniel GARZA" userId="fdc002f3bb6c7156" providerId="LiveId" clId="{AE345492-FBD6-431E-836B-0D3C304CE590}" dt="2023-06-01T19:52:38.265" v="7987" actId="164"/>
          <ac:spMkLst>
            <pc:docMk/>
            <pc:sldMk cId="2837733369" sldId="257"/>
            <ac:spMk id="43" creationId="{190685D6-381C-D091-E99F-B84DC8440F2A}"/>
          </ac:spMkLst>
        </pc:spChg>
        <pc:spChg chg="mod">
          <ac:chgData name="Daniel GARZA" userId="fdc002f3bb6c7156" providerId="LiveId" clId="{AE345492-FBD6-431E-836B-0D3C304CE590}" dt="2023-06-01T19:52:48.060" v="7989" actId="164"/>
          <ac:spMkLst>
            <pc:docMk/>
            <pc:sldMk cId="2837733369" sldId="257"/>
            <ac:spMk id="44" creationId="{F62E545B-175B-2848-0AFE-3365E4D6B526}"/>
          </ac:spMkLst>
        </pc:spChg>
        <pc:grpChg chg="add mod">
          <ac:chgData name="Daniel GARZA" userId="fdc002f3bb6c7156" providerId="LiveId" clId="{AE345492-FBD6-431E-836B-0D3C304CE590}" dt="2023-06-01T19:52:19.530" v="7982" actId="164"/>
          <ac:grpSpMkLst>
            <pc:docMk/>
            <pc:sldMk cId="2837733369" sldId="257"/>
            <ac:grpSpMk id="2" creationId="{63C78091-844A-775F-406A-137FDEC182CB}"/>
          </ac:grpSpMkLst>
        </pc:grpChg>
        <pc:grpChg chg="add mod">
          <ac:chgData name="Daniel GARZA" userId="fdc002f3bb6c7156" providerId="LiveId" clId="{AE345492-FBD6-431E-836B-0D3C304CE590}" dt="2023-06-01T19:52:27.957" v="7985" actId="164"/>
          <ac:grpSpMkLst>
            <pc:docMk/>
            <pc:sldMk cId="2837733369" sldId="257"/>
            <ac:grpSpMk id="3" creationId="{A47CECE6-8C56-C127-2491-F1CC7A03869D}"/>
          </ac:grpSpMkLst>
        </pc:grpChg>
        <pc:grpChg chg="add mod">
          <ac:chgData name="Daniel GARZA" userId="fdc002f3bb6c7156" providerId="LiveId" clId="{AE345492-FBD6-431E-836B-0D3C304CE590}" dt="2023-06-01T19:52:57.717" v="7991" actId="1076"/>
          <ac:grpSpMkLst>
            <pc:docMk/>
            <pc:sldMk cId="2837733369" sldId="257"/>
            <ac:grpSpMk id="4" creationId="{D98BD781-B382-2A52-098A-81395BC74FBD}"/>
          </ac:grpSpMkLst>
        </pc:grpChg>
        <pc:grpChg chg="add mod">
          <ac:chgData name="Daniel GARZA" userId="fdc002f3bb6c7156" providerId="LiveId" clId="{AE345492-FBD6-431E-836B-0D3C304CE590}" dt="2023-06-01T19:53:01.866" v="7993" actId="1076"/>
          <ac:grpSpMkLst>
            <pc:docMk/>
            <pc:sldMk cId="2837733369" sldId="257"/>
            <ac:grpSpMk id="5" creationId="{CD65E000-13DC-627F-83F4-67892AC11060}"/>
          </ac:grpSpMkLst>
        </pc:grpChg>
        <pc:picChg chg="mod">
          <ac:chgData name="Daniel GARZA" userId="fdc002f3bb6c7156" providerId="LiveId" clId="{AE345492-FBD6-431E-836B-0D3C304CE590}" dt="2023-06-01T19:52:19.530" v="7982" actId="164"/>
          <ac:picMkLst>
            <pc:docMk/>
            <pc:sldMk cId="2837733369" sldId="257"/>
            <ac:picMk id="26" creationId="{EE4461DE-ECB9-C67B-92DA-1D44D9AA2E79}"/>
          </ac:picMkLst>
        </pc:picChg>
        <pc:picChg chg="mod">
          <ac:chgData name="Daniel GARZA" userId="fdc002f3bb6c7156" providerId="LiveId" clId="{AE345492-FBD6-431E-836B-0D3C304CE590}" dt="2023-06-01T19:52:27.957" v="7985" actId="164"/>
          <ac:picMkLst>
            <pc:docMk/>
            <pc:sldMk cId="2837733369" sldId="257"/>
            <ac:picMk id="28" creationId="{7086595B-F586-CAA7-6306-4C95B8F2F90B}"/>
          </ac:picMkLst>
        </pc:picChg>
        <pc:picChg chg="mod">
          <ac:chgData name="Daniel GARZA" userId="fdc002f3bb6c7156" providerId="LiveId" clId="{AE345492-FBD6-431E-836B-0D3C304CE590}" dt="2023-06-01T19:52:38.265" v="7987" actId="164"/>
          <ac:picMkLst>
            <pc:docMk/>
            <pc:sldMk cId="2837733369" sldId="257"/>
            <ac:picMk id="30" creationId="{264A7966-6EA4-3CF4-84C1-51A7246ECCE4}"/>
          </ac:picMkLst>
        </pc:picChg>
        <pc:picChg chg="mod">
          <ac:chgData name="Daniel GARZA" userId="fdc002f3bb6c7156" providerId="LiveId" clId="{AE345492-FBD6-431E-836B-0D3C304CE590}" dt="2023-06-01T19:52:48.060" v="7989" actId="164"/>
          <ac:picMkLst>
            <pc:docMk/>
            <pc:sldMk cId="2837733369" sldId="257"/>
            <ac:picMk id="32" creationId="{76D8CD80-74ED-4646-B088-4D4CEB8D0A08}"/>
          </ac:picMkLst>
        </pc:picChg>
        <pc:picChg chg="mod">
          <ac:chgData name="Daniel GARZA" userId="fdc002f3bb6c7156" providerId="LiveId" clId="{AE345492-FBD6-431E-836B-0D3C304CE590}" dt="2023-06-01T19:52:19.530" v="7982" actId="164"/>
          <ac:picMkLst>
            <pc:docMk/>
            <pc:sldMk cId="2837733369" sldId="257"/>
            <ac:picMk id="34" creationId="{60C7F0C7-0E4E-0AA2-B1CB-29D357FDBE76}"/>
          </ac:picMkLst>
        </pc:picChg>
        <pc:picChg chg="mod">
          <ac:chgData name="Daniel GARZA" userId="fdc002f3bb6c7156" providerId="LiveId" clId="{AE345492-FBD6-431E-836B-0D3C304CE590}" dt="2023-06-01T19:52:27.957" v="7985" actId="164"/>
          <ac:picMkLst>
            <pc:docMk/>
            <pc:sldMk cId="2837733369" sldId="257"/>
            <ac:picMk id="36" creationId="{5EA07E14-AEE6-6D85-6CA9-336EDE2239EC}"/>
          </ac:picMkLst>
        </pc:picChg>
        <pc:picChg chg="mod">
          <ac:chgData name="Daniel GARZA" userId="fdc002f3bb6c7156" providerId="LiveId" clId="{AE345492-FBD6-431E-836B-0D3C304CE590}" dt="2023-06-01T19:52:38.265" v="7987" actId="164"/>
          <ac:picMkLst>
            <pc:docMk/>
            <pc:sldMk cId="2837733369" sldId="257"/>
            <ac:picMk id="38" creationId="{0533E7B0-BF9A-77EE-3E89-828A7CAA5E98}"/>
          </ac:picMkLst>
        </pc:picChg>
        <pc:picChg chg="mod">
          <ac:chgData name="Daniel GARZA" userId="fdc002f3bb6c7156" providerId="LiveId" clId="{AE345492-FBD6-431E-836B-0D3C304CE590}" dt="2023-06-01T19:52:48.060" v="7989" actId="164"/>
          <ac:picMkLst>
            <pc:docMk/>
            <pc:sldMk cId="2837733369" sldId="257"/>
            <ac:picMk id="40" creationId="{334B666C-7100-A96B-1EC5-6C0823983254}"/>
          </ac:picMkLst>
        </pc:picChg>
      </pc:sldChg>
      <pc:sldChg chg="modSp add mod">
        <pc:chgData name="Daniel GARZA" userId="fdc002f3bb6c7156" providerId="LiveId" clId="{AE345492-FBD6-431E-836B-0D3C304CE590}" dt="2023-06-01T05:17:22.363" v="6976" actId="1076"/>
        <pc:sldMkLst>
          <pc:docMk/>
          <pc:sldMk cId="1095559361" sldId="258"/>
        </pc:sldMkLst>
        <pc:picChg chg="mod">
          <ac:chgData name="Daniel GARZA" userId="fdc002f3bb6c7156" providerId="LiveId" clId="{AE345492-FBD6-431E-836B-0D3C304CE590}" dt="2023-06-01T05:16:23.772" v="6962" actId="1076"/>
          <ac:picMkLst>
            <pc:docMk/>
            <pc:sldMk cId="1095559361" sldId="258"/>
            <ac:picMk id="4" creationId="{2AF9D384-CF8A-D481-0414-2C10BAFDE136}"/>
          </ac:picMkLst>
        </pc:picChg>
        <pc:picChg chg="mod">
          <ac:chgData name="Daniel GARZA" userId="fdc002f3bb6c7156" providerId="LiveId" clId="{AE345492-FBD6-431E-836B-0D3C304CE590}" dt="2023-06-01T05:16:29.859" v="6963" actId="1076"/>
          <ac:picMkLst>
            <pc:docMk/>
            <pc:sldMk cId="1095559361" sldId="258"/>
            <ac:picMk id="5" creationId="{EF5D785D-5E85-FE46-9700-B32E69C95ACB}"/>
          </ac:picMkLst>
        </pc:picChg>
        <pc:picChg chg="mod">
          <ac:chgData name="Daniel GARZA" userId="fdc002f3bb6c7156" providerId="LiveId" clId="{AE345492-FBD6-431E-836B-0D3C304CE590}" dt="2023-06-01T05:16:06.452" v="6958" actId="1076"/>
          <ac:picMkLst>
            <pc:docMk/>
            <pc:sldMk cId="1095559361" sldId="258"/>
            <ac:picMk id="6" creationId="{AB49D1E3-3A48-D22A-D5FB-D7F65FAECDF7}"/>
          </ac:picMkLst>
        </pc:picChg>
        <pc:picChg chg="mod">
          <ac:chgData name="Daniel GARZA" userId="fdc002f3bb6c7156" providerId="LiveId" clId="{AE345492-FBD6-431E-836B-0D3C304CE590}" dt="2023-06-01T05:16:19.524" v="6961" actId="1076"/>
          <ac:picMkLst>
            <pc:docMk/>
            <pc:sldMk cId="1095559361" sldId="258"/>
            <ac:picMk id="7" creationId="{FEE6EFA5-A79D-162C-6C86-D1A6B40F26D5}"/>
          </ac:picMkLst>
        </pc:picChg>
        <pc:picChg chg="mod">
          <ac:chgData name="Daniel GARZA" userId="fdc002f3bb6c7156" providerId="LiveId" clId="{AE345492-FBD6-431E-836B-0D3C304CE590}" dt="2023-06-01T05:16:47.779" v="6968" actId="1076"/>
          <ac:picMkLst>
            <pc:docMk/>
            <pc:sldMk cId="1095559361" sldId="258"/>
            <ac:picMk id="8" creationId="{4D302DAD-3078-4360-47BE-73BA970BC88D}"/>
          </ac:picMkLst>
        </pc:picChg>
        <pc:picChg chg="mod">
          <ac:chgData name="Daniel GARZA" userId="fdc002f3bb6c7156" providerId="LiveId" clId="{AE345492-FBD6-431E-836B-0D3C304CE590}" dt="2023-06-01T05:16:50.355" v="6969" actId="1076"/>
          <ac:picMkLst>
            <pc:docMk/>
            <pc:sldMk cId="1095559361" sldId="258"/>
            <ac:picMk id="9" creationId="{8A854C17-3FFD-B916-74CB-E26B26A5CF63}"/>
          </ac:picMkLst>
        </pc:picChg>
        <pc:picChg chg="mod">
          <ac:chgData name="Daniel GARZA" userId="fdc002f3bb6c7156" providerId="LiveId" clId="{AE345492-FBD6-431E-836B-0D3C304CE590}" dt="2023-06-01T05:16:37.577" v="6965" actId="1076"/>
          <ac:picMkLst>
            <pc:docMk/>
            <pc:sldMk cId="1095559361" sldId="258"/>
            <ac:picMk id="10" creationId="{66FF5EA8-7650-15D8-DC79-D815C0588C6F}"/>
          </ac:picMkLst>
        </pc:picChg>
        <pc:picChg chg="mod">
          <ac:chgData name="Daniel GARZA" userId="fdc002f3bb6c7156" providerId="LiveId" clId="{AE345492-FBD6-431E-836B-0D3C304CE590}" dt="2023-06-01T05:16:44.060" v="6967" actId="1076"/>
          <ac:picMkLst>
            <pc:docMk/>
            <pc:sldMk cId="1095559361" sldId="258"/>
            <ac:picMk id="11" creationId="{1D7CB62C-9C6F-C411-E187-454CA58640E5}"/>
          </ac:picMkLst>
        </pc:picChg>
        <pc:picChg chg="mod">
          <ac:chgData name="Daniel GARZA" userId="fdc002f3bb6c7156" providerId="LiveId" clId="{AE345492-FBD6-431E-836B-0D3C304CE590}" dt="2023-06-01T05:17:19.387" v="6975" actId="1076"/>
          <ac:picMkLst>
            <pc:docMk/>
            <pc:sldMk cId="1095559361" sldId="258"/>
            <ac:picMk id="12" creationId="{8A5B66B1-0E18-60F4-657D-DFA114EFA700}"/>
          </ac:picMkLst>
        </pc:picChg>
        <pc:picChg chg="mod">
          <ac:chgData name="Daniel GARZA" userId="fdc002f3bb6c7156" providerId="LiveId" clId="{AE345492-FBD6-431E-836B-0D3C304CE590}" dt="2023-06-01T05:17:22.363" v="6976" actId="1076"/>
          <ac:picMkLst>
            <pc:docMk/>
            <pc:sldMk cId="1095559361" sldId="258"/>
            <ac:picMk id="13" creationId="{A4032153-E9C4-9C86-6D5D-524FCF110EDA}"/>
          </ac:picMkLst>
        </pc:picChg>
        <pc:picChg chg="mod">
          <ac:chgData name="Daniel GARZA" userId="fdc002f3bb6c7156" providerId="LiveId" clId="{AE345492-FBD6-431E-836B-0D3C304CE590}" dt="2023-06-01T05:17:01.802" v="6971" actId="1076"/>
          <ac:picMkLst>
            <pc:docMk/>
            <pc:sldMk cId="1095559361" sldId="258"/>
            <ac:picMk id="14" creationId="{3C20887E-A817-1324-9101-2A8279E8A191}"/>
          </ac:picMkLst>
        </pc:picChg>
        <pc:picChg chg="mod">
          <ac:chgData name="Daniel GARZA" userId="fdc002f3bb6c7156" providerId="LiveId" clId="{AE345492-FBD6-431E-836B-0D3C304CE590}" dt="2023-06-01T05:17:12.778" v="6973" actId="1076"/>
          <ac:picMkLst>
            <pc:docMk/>
            <pc:sldMk cId="1095559361" sldId="258"/>
            <ac:picMk id="15" creationId="{76D6210D-0A29-946E-3574-3A04900D7F0E}"/>
          </ac:picMkLst>
        </pc:picChg>
      </pc:sldChg>
      <pc:sldChg chg="add">
        <pc:chgData name="Daniel GARZA" userId="fdc002f3bb6c7156" providerId="LiveId" clId="{AE345492-FBD6-431E-836B-0D3C304CE590}" dt="2023-05-29T16:30:44.442" v="3331"/>
        <pc:sldMkLst>
          <pc:docMk/>
          <pc:sldMk cId="3790816064" sldId="259"/>
        </pc:sldMkLst>
      </pc:sldChg>
      <pc:sldChg chg="delSp del mod">
        <pc:chgData name="Daniel GARZA" userId="fdc002f3bb6c7156" providerId="LiveId" clId="{AE345492-FBD6-431E-836B-0D3C304CE590}" dt="2023-05-26T05:39:47.438" v="1145" actId="2696"/>
        <pc:sldMkLst>
          <pc:docMk/>
          <pc:sldMk cId="3893666723" sldId="260"/>
        </pc:sldMkLst>
        <pc:grpChg chg="del">
          <ac:chgData name="Daniel GARZA" userId="fdc002f3bb6c7156" providerId="LiveId" clId="{AE345492-FBD6-431E-836B-0D3C304CE590}" dt="2023-05-26T05:32:12.816" v="1119" actId="478"/>
          <ac:grpSpMkLst>
            <pc:docMk/>
            <pc:sldMk cId="3893666723" sldId="260"/>
            <ac:grpSpMk id="29" creationId="{3EB759A5-2A93-E093-045F-C562DBD7CDBC}"/>
          </ac:grpSpMkLst>
        </pc:grpChg>
        <pc:picChg chg="del">
          <ac:chgData name="Daniel GARZA" userId="fdc002f3bb6c7156" providerId="LiveId" clId="{AE345492-FBD6-431E-836B-0D3C304CE590}" dt="2023-05-26T05:33:21.303" v="1122" actId="478"/>
          <ac:picMkLst>
            <pc:docMk/>
            <pc:sldMk cId="3893666723" sldId="260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6-01T04:53:43.020" v="6731" actId="478"/>
        <pc:sldMkLst>
          <pc:docMk/>
          <pc:sldMk cId="3250326873" sldId="265"/>
        </pc:sldMkLst>
        <pc:grpChg chg="del">
          <ac:chgData name="Daniel GARZA" userId="fdc002f3bb6c7156" providerId="LiveId" clId="{AE345492-FBD6-431E-836B-0D3C304CE590}" dt="2023-05-26T05:32:41.697" v="1120" actId="478"/>
          <ac:grpSpMkLst>
            <pc:docMk/>
            <pc:sldMk cId="3250326873" sldId="265"/>
            <ac:grpSpMk id="6" creationId="{483F76DD-1CDD-1934-9326-990B53E38EF8}"/>
          </ac:grpSpMkLst>
        </pc:grpChg>
        <pc:picChg chg="add mod modCrop">
          <ac:chgData name="Daniel GARZA" userId="fdc002f3bb6c7156" providerId="LiveId" clId="{AE345492-FBD6-431E-836B-0D3C304CE590}" dt="2023-05-26T07:08:15.591" v="1153" actId="1076"/>
          <ac:picMkLst>
            <pc:docMk/>
            <pc:sldMk cId="3250326873" sldId="265"/>
            <ac:picMk id="3" creationId="{2FA24118-8CCE-4E25-48E5-054C5E530DBF}"/>
          </ac:picMkLst>
        </pc:picChg>
        <pc:picChg chg="add del mod">
          <ac:chgData name="Daniel GARZA" userId="fdc002f3bb6c7156" providerId="LiveId" clId="{AE345492-FBD6-431E-836B-0D3C304CE590}" dt="2023-06-01T04:53:43.020" v="6731" actId="478"/>
          <ac:picMkLst>
            <pc:docMk/>
            <pc:sldMk cId="3250326873" sldId="265"/>
            <ac:picMk id="4" creationId="{BD91BD19-9286-936A-8278-01BA2067B212}"/>
          </ac:picMkLst>
        </pc:picChg>
        <pc:picChg chg="del mod">
          <ac:chgData name="Daniel GARZA" userId="fdc002f3bb6c7156" providerId="LiveId" clId="{AE345492-FBD6-431E-836B-0D3C304CE590}" dt="2023-05-26T07:23:04.491" v="1172" actId="478"/>
          <ac:picMkLst>
            <pc:docMk/>
            <pc:sldMk cId="3250326873" sldId="265"/>
            <ac:picMk id="17" creationId="{AF12BDCF-0A05-F7A4-C9F7-07B6DA99F8AA}"/>
          </ac:picMkLst>
        </pc:picChg>
        <pc:picChg chg="del">
          <ac:chgData name="Daniel GARZA" userId="fdc002f3bb6c7156" providerId="LiveId" clId="{AE345492-FBD6-431E-836B-0D3C304CE590}" dt="2023-05-26T05:40:06.772" v="1146" actId="478"/>
          <ac:picMkLst>
            <pc:docMk/>
            <pc:sldMk cId="3250326873" sldId="265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6-01T04:53:48.654" v="6732" actId="478"/>
        <pc:sldMkLst>
          <pc:docMk/>
          <pc:sldMk cId="833058971" sldId="266"/>
        </pc:sldMkLst>
        <pc:grpChg chg="del">
          <ac:chgData name="Daniel GARZA" userId="fdc002f3bb6c7156" providerId="LiveId" clId="{AE345492-FBD6-431E-836B-0D3C304CE590}" dt="2023-05-26T05:32:52.696" v="1121" actId="478"/>
          <ac:grpSpMkLst>
            <pc:docMk/>
            <pc:sldMk cId="833058971" sldId="266"/>
            <ac:grpSpMk id="7" creationId="{39C4E9F3-0AB7-687E-EBFE-9CC8AD50F58A}"/>
          </ac:grpSpMkLst>
        </pc:grpChg>
        <pc:picChg chg="add mod modCrop">
          <ac:chgData name="Daniel GARZA" userId="fdc002f3bb6c7156" providerId="LiveId" clId="{AE345492-FBD6-431E-836B-0D3C304CE590}" dt="2023-05-26T07:23:57.054" v="1178" actId="14100"/>
          <ac:picMkLst>
            <pc:docMk/>
            <pc:sldMk cId="833058971" sldId="266"/>
            <ac:picMk id="3" creationId="{0A0C5D4C-D2C1-5EDE-4E42-175ED929E1D5}"/>
          </ac:picMkLst>
        </pc:picChg>
        <pc:picChg chg="add del mod">
          <ac:chgData name="Daniel GARZA" userId="fdc002f3bb6c7156" providerId="LiveId" clId="{AE345492-FBD6-431E-836B-0D3C304CE590}" dt="2023-05-26T05:36:39.423" v="1127" actId="478"/>
          <ac:picMkLst>
            <pc:docMk/>
            <pc:sldMk cId="833058971" sldId="266"/>
            <ac:picMk id="3" creationId="{AC78BC79-8A81-B347-3399-11EF7A3F09B2}"/>
          </ac:picMkLst>
        </pc:picChg>
        <pc:picChg chg="add del mod">
          <ac:chgData name="Daniel GARZA" userId="fdc002f3bb6c7156" providerId="LiveId" clId="{AE345492-FBD6-431E-836B-0D3C304CE590}" dt="2023-06-01T04:53:48.654" v="6732" actId="478"/>
          <ac:picMkLst>
            <pc:docMk/>
            <pc:sldMk cId="833058971" sldId="266"/>
            <ac:picMk id="4" creationId="{C4396913-D4AF-F83E-C0AA-5EF2423627C4}"/>
          </ac:picMkLst>
        </pc:picChg>
        <pc:picChg chg="add del mod">
          <ac:chgData name="Daniel GARZA" userId="fdc002f3bb6c7156" providerId="LiveId" clId="{AE345492-FBD6-431E-836B-0D3C304CE590}" dt="2023-05-26T05:37:05.812" v="1130" actId="478"/>
          <ac:picMkLst>
            <pc:docMk/>
            <pc:sldMk cId="833058971" sldId="266"/>
            <ac:picMk id="5" creationId="{FA8E01E5-3EA4-E11D-CD92-0156611F4F20}"/>
          </ac:picMkLst>
        </pc:picChg>
        <pc:picChg chg="add del">
          <ac:chgData name="Daniel GARZA" userId="fdc002f3bb6c7156" providerId="LiveId" clId="{AE345492-FBD6-431E-836B-0D3C304CE590}" dt="2023-05-26T05:37:22.249" v="1132" actId="478"/>
          <ac:picMkLst>
            <pc:docMk/>
            <pc:sldMk cId="833058971" sldId="266"/>
            <ac:picMk id="10" creationId="{8A316AB9-C9E4-49E5-9CE9-34D08228AC76}"/>
          </ac:picMkLst>
        </pc:picChg>
        <pc:picChg chg="add del mod modCrop">
          <ac:chgData name="Daniel GARZA" userId="fdc002f3bb6c7156" providerId="LiveId" clId="{AE345492-FBD6-431E-836B-0D3C304CE590}" dt="2023-05-26T05:38:35.428" v="1138" actId="478"/>
          <ac:picMkLst>
            <pc:docMk/>
            <pc:sldMk cId="833058971" sldId="266"/>
            <ac:picMk id="12" creationId="{804C0EB6-D115-88A5-AD97-7D4071161E36}"/>
          </ac:picMkLst>
        </pc:picChg>
        <pc:picChg chg="add del mod modCrop">
          <ac:chgData name="Daniel GARZA" userId="fdc002f3bb6c7156" providerId="LiveId" clId="{AE345492-FBD6-431E-836B-0D3C304CE590}" dt="2023-05-26T07:08:36.750" v="1154" actId="478"/>
          <ac:picMkLst>
            <pc:docMk/>
            <pc:sldMk cId="833058971" sldId="266"/>
            <ac:picMk id="18" creationId="{2200C45E-CD60-0798-6BD9-F82317709D59}"/>
          </ac:picMkLst>
        </pc:picChg>
        <pc:picChg chg="del">
          <ac:chgData name="Daniel GARZA" userId="fdc002f3bb6c7156" providerId="LiveId" clId="{AE345492-FBD6-431E-836B-0D3C304CE590}" dt="2023-05-26T05:36:25.345" v="1123" actId="478"/>
          <ac:picMkLst>
            <pc:docMk/>
            <pc:sldMk cId="833058971" sldId="266"/>
            <ac:picMk id="19" creationId="{20138B8B-128D-6D6F-B375-E56A44A0EFB6}"/>
          </ac:picMkLst>
        </pc:picChg>
        <pc:picChg chg="del">
          <ac:chgData name="Daniel GARZA" userId="fdc002f3bb6c7156" providerId="LiveId" clId="{AE345492-FBD6-431E-836B-0D3C304CE590}" dt="2023-05-26T07:23:46.220" v="1175" actId="478"/>
          <ac:picMkLst>
            <pc:docMk/>
            <pc:sldMk cId="833058971" sldId="266"/>
            <ac:picMk id="21" creationId="{7DF378FB-9C4B-B119-9A14-C27CB3CF999A}"/>
          </ac:picMkLst>
        </pc:picChg>
      </pc:sldChg>
      <pc:sldChg chg="ord">
        <pc:chgData name="Daniel GARZA" userId="fdc002f3bb6c7156" providerId="LiveId" clId="{AE345492-FBD6-431E-836B-0D3C304CE590}" dt="2023-05-29T16:33:07.564" v="3348"/>
        <pc:sldMkLst>
          <pc:docMk/>
          <pc:sldMk cId="211321878" sldId="267"/>
        </pc:sldMkLst>
      </pc:sldChg>
      <pc:sldChg chg="addSp delSp modSp mod">
        <pc:chgData name="Daniel GARZA" userId="fdc002f3bb6c7156" providerId="LiveId" clId="{AE345492-FBD6-431E-836B-0D3C304CE590}" dt="2023-06-01T04:53:52.085" v="6733" actId="478"/>
        <pc:sldMkLst>
          <pc:docMk/>
          <pc:sldMk cId="1895299520" sldId="268"/>
        </pc:sldMkLst>
        <pc:grpChg chg="del">
          <ac:chgData name="Daniel GARZA" userId="fdc002f3bb6c7156" providerId="LiveId" clId="{AE345492-FBD6-431E-836B-0D3C304CE590}" dt="2023-05-26T07:24:23.993" v="1179" actId="478"/>
          <ac:grpSpMkLst>
            <pc:docMk/>
            <pc:sldMk cId="1895299520" sldId="268"/>
            <ac:grpSpMk id="7" creationId="{6F9EDB03-32E4-09E6-5450-2038B5792B66}"/>
          </ac:grpSpMkLst>
        </pc:grpChg>
        <pc:picChg chg="add mod">
          <ac:chgData name="Daniel GARZA" userId="fdc002f3bb6c7156" providerId="LiveId" clId="{AE345492-FBD6-431E-836B-0D3C304CE590}" dt="2023-05-26T07:26:55.957" v="1187" actId="1076"/>
          <ac:picMkLst>
            <pc:docMk/>
            <pc:sldMk cId="1895299520" sldId="268"/>
            <ac:picMk id="3" creationId="{97786938-D9AE-EADF-C1E6-A988A1A01C09}"/>
          </ac:picMkLst>
        </pc:picChg>
        <pc:picChg chg="add del mod">
          <ac:chgData name="Daniel GARZA" userId="fdc002f3bb6c7156" providerId="LiveId" clId="{AE345492-FBD6-431E-836B-0D3C304CE590}" dt="2023-06-01T04:53:52.085" v="6733" actId="478"/>
          <ac:picMkLst>
            <pc:docMk/>
            <pc:sldMk cId="1895299520" sldId="268"/>
            <ac:picMk id="4" creationId="{2D1937EC-3C17-63D7-FF3E-99335A5C06E7}"/>
          </ac:picMkLst>
        </pc:picChg>
        <pc:picChg chg="del">
          <ac:chgData name="Daniel GARZA" userId="fdc002f3bb6c7156" providerId="LiveId" clId="{AE345492-FBD6-431E-836B-0D3C304CE590}" dt="2023-05-26T07:26:46.636" v="1185" actId="478"/>
          <ac:picMkLst>
            <pc:docMk/>
            <pc:sldMk cId="1895299520" sldId="268"/>
            <ac:picMk id="18" creationId="{F5525E72-9056-CE61-7CD6-2217D4A6A598}"/>
          </ac:picMkLst>
        </pc:picChg>
        <pc:picChg chg="del">
          <ac:chgData name="Daniel GARZA" userId="fdc002f3bb6c7156" providerId="LiveId" clId="{AE345492-FBD6-431E-836B-0D3C304CE590}" dt="2023-05-26T07:26:32.828" v="1180" actId="478"/>
          <ac:picMkLst>
            <pc:docMk/>
            <pc:sldMk cId="1895299520" sldId="268"/>
            <ac:picMk id="19" creationId="{20138B8B-128D-6D6F-B375-E56A44A0EFB6}"/>
          </ac:picMkLst>
        </pc:picChg>
      </pc:sldChg>
      <pc:sldChg chg="del ord">
        <pc:chgData name="Daniel GARZA" userId="fdc002f3bb6c7156" providerId="LiveId" clId="{AE345492-FBD6-431E-836B-0D3C304CE590}" dt="2023-06-01T04:20:30.534" v="5521" actId="2696"/>
        <pc:sldMkLst>
          <pc:docMk/>
          <pc:sldMk cId="2383742443" sldId="272"/>
        </pc:sldMkLst>
      </pc:sldChg>
      <pc:sldChg chg="del ord">
        <pc:chgData name="Daniel GARZA" userId="fdc002f3bb6c7156" providerId="LiveId" clId="{AE345492-FBD6-431E-836B-0D3C304CE590}" dt="2023-06-01T04:20:27.314" v="5520" actId="2696"/>
        <pc:sldMkLst>
          <pc:docMk/>
          <pc:sldMk cId="2543854293" sldId="273"/>
        </pc:sldMkLst>
      </pc:sldChg>
      <pc:sldChg chg="del ord">
        <pc:chgData name="Daniel GARZA" userId="fdc002f3bb6c7156" providerId="LiveId" clId="{AE345492-FBD6-431E-836B-0D3C304CE590}" dt="2023-06-01T04:20:22.747" v="5519" actId="2696"/>
        <pc:sldMkLst>
          <pc:docMk/>
          <pc:sldMk cId="3976577158" sldId="274"/>
        </pc:sldMkLst>
      </pc:sldChg>
      <pc:sldChg chg="del ord">
        <pc:chgData name="Daniel GARZA" userId="fdc002f3bb6c7156" providerId="LiveId" clId="{AE345492-FBD6-431E-836B-0D3C304CE590}" dt="2023-06-01T03:57:13.032" v="4078" actId="2696"/>
        <pc:sldMkLst>
          <pc:docMk/>
          <pc:sldMk cId="2700751280" sldId="275"/>
        </pc:sldMkLst>
      </pc:sldChg>
      <pc:sldChg chg="del ord">
        <pc:chgData name="Daniel GARZA" userId="fdc002f3bb6c7156" providerId="LiveId" clId="{AE345492-FBD6-431E-836B-0D3C304CE590}" dt="2023-06-01T04:20:18.948" v="5518" actId="2696"/>
        <pc:sldMkLst>
          <pc:docMk/>
          <pc:sldMk cId="3814344749" sldId="276"/>
        </pc:sldMkLst>
      </pc:sldChg>
      <pc:sldChg chg="addSp modSp mod ord modAnim">
        <pc:chgData name="Daniel GARZA" userId="fdc002f3bb6c7156" providerId="LiveId" clId="{AE345492-FBD6-431E-836B-0D3C304CE590}" dt="2023-06-01T19:46:32.379" v="7973" actId="20577"/>
        <pc:sldMkLst>
          <pc:docMk/>
          <pc:sldMk cId="1614903885" sldId="277"/>
        </pc:sldMkLst>
        <pc:spChg chg="mod">
          <ac:chgData name="Daniel GARZA" userId="fdc002f3bb6c7156" providerId="LiveId" clId="{AE345492-FBD6-431E-836B-0D3C304CE590}" dt="2023-06-01T19:46:32.379" v="7973" actId="20577"/>
          <ac:spMkLst>
            <pc:docMk/>
            <pc:sldMk cId="1614903885" sldId="277"/>
            <ac:spMk id="2" creationId="{31C4E737-D1B1-BB5F-1483-6FC7BBA09368}"/>
          </ac:spMkLst>
        </pc:spChg>
        <pc:picChg chg="add mod">
          <ac:chgData name="Daniel GARZA" userId="fdc002f3bb6c7156" providerId="LiveId" clId="{AE345492-FBD6-431E-836B-0D3C304CE590}" dt="2023-06-01T04:21:07.002" v="5524" actId="1076"/>
          <ac:picMkLst>
            <pc:docMk/>
            <pc:sldMk cId="1614903885" sldId="277"/>
            <ac:picMk id="3" creationId="{AE530F89-E88A-B8F6-803D-03622CB9B334}"/>
          </ac:picMkLst>
        </pc:picChg>
      </pc:sldChg>
      <pc:sldChg chg="addSp delSp modSp mod ord delAnim modAnim">
        <pc:chgData name="Daniel GARZA" userId="fdc002f3bb6c7156" providerId="LiveId" clId="{AE345492-FBD6-431E-836B-0D3C304CE590}" dt="2023-06-01T04:31:44.159" v="6074" actId="20577"/>
        <pc:sldMkLst>
          <pc:docMk/>
          <pc:sldMk cId="3382900699" sldId="278"/>
        </pc:sldMkLst>
        <pc:spChg chg="add mod">
          <ac:chgData name="Daniel GARZA" userId="fdc002f3bb6c7156" providerId="LiveId" clId="{AE345492-FBD6-431E-836B-0D3C304CE590}" dt="2023-06-01T04:31:32.095" v="6072" actId="20577"/>
          <ac:spMkLst>
            <pc:docMk/>
            <pc:sldMk cId="3382900699" sldId="278"/>
            <ac:spMk id="2" creationId="{67D93E98-7B6D-DD1E-EB1D-E4EB86483C2B}"/>
          </ac:spMkLst>
        </pc:spChg>
        <pc:spChg chg="add mod">
          <ac:chgData name="Daniel GARZA" userId="fdc002f3bb6c7156" providerId="LiveId" clId="{AE345492-FBD6-431E-836B-0D3C304CE590}" dt="2023-06-01T04:31:44.159" v="6074" actId="20577"/>
          <ac:spMkLst>
            <pc:docMk/>
            <pc:sldMk cId="3382900699" sldId="278"/>
            <ac:spMk id="3" creationId="{1EA51759-EF02-FF92-839A-6E297CF75BB2}"/>
          </ac:spMkLst>
        </pc:spChg>
        <pc:picChg chg="del">
          <ac:chgData name="Daniel GARZA" userId="fdc002f3bb6c7156" providerId="LiveId" clId="{AE345492-FBD6-431E-836B-0D3C304CE590}" dt="2023-05-29T16:38:59.771" v="3349" actId="478"/>
          <ac:picMkLst>
            <pc:docMk/>
            <pc:sldMk cId="3382900699" sldId="278"/>
            <ac:picMk id="2" creationId="{F1EA198E-D490-0714-812B-7BC9061CFDE2}"/>
          </ac:picMkLst>
        </pc:picChg>
        <pc:picChg chg="mod">
          <ac:chgData name="Daniel GARZA" userId="fdc002f3bb6c7156" providerId="LiveId" clId="{AE345492-FBD6-431E-836B-0D3C304CE590}" dt="2023-06-01T04:30:45.769" v="6064" actId="14100"/>
          <ac:picMkLst>
            <pc:docMk/>
            <pc:sldMk cId="3382900699" sldId="278"/>
            <ac:picMk id="16" creationId="{4EE5A3E2-C787-3FA4-FADF-0CB6F700542D}"/>
          </ac:picMkLst>
        </pc:picChg>
        <pc:picChg chg="mod">
          <ac:chgData name="Daniel GARZA" userId="fdc002f3bb6c7156" providerId="LiveId" clId="{AE345492-FBD6-431E-836B-0D3C304CE590}" dt="2023-06-01T04:30:48.398" v="6065" actId="14100"/>
          <ac:picMkLst>
            <pc:docMk/>
            <pc:sldMk cId="3382900699" sldId="278"/>
            <ac:picMk id="21" creationId="{CEC51CC6-7482-D379-06DF-799DE31C8170}"/>
          </ac:picMkLst>
        </pc:picChg>
        <pc:cxnChg chg="del">
          <ac:chgData name="Daniel GARZA" userId="fdc002f3bb6c7156" providerId="LiveId" clId="{AE345492-FBD6-431E-836B-0D3C304CE590}" dt="2023-05-29T16:39:05.757" v="3351" actId="478"/>
          <ac:cxnSpMkLst>
            <pc:docMk/>
            <pc:sldMk cId="3382900699" sldId="278"/>
            <ac:cxnSpMk id="8" creationId="{DA9B3C01-25AB-D34E-D89C-75B55D49E55A}"/>
          </ac:cxnSpMkLst>
        </pc:cxnChg>
        <pc:cxnChg chg="del">
          <ac:chgData name="Daniel GARZA" userId="fdc002f3bb6c7156" providerId="LiveId" clId="{AE345492-FBD6-431E-836B-0D3C304CE590}" dt="2023-05-29T16:39:03.133" v="3350" actId="478"/>
          <ac:cxnSpMkLst>
            <pc:docMk/>
            <pc:sldMk cId="3382900699" sldId="278"/>
            <ac:cxnSpMk id="18" creationId="{0933F7C2-B284-065D-5D81-977306B59248}"/>
          </ac:cxnSpMkLst>
        </pc:cxnChg>
      </pc:sldChg>
      <pc:sldChg chg="delSp del mod ord">
        <pc:chgData name="Daniel GARZA" userId="fdc002f3bb6c7156" providerId="LiveId" clId="{AE345492-FBD6-431E-836B-0D3C304CE590}" dt="2023-06-01T04:32:11.723" v="6075" actId="2696"/>
        <pc:sldMkLst>
          <pc:docMk/>
          <pc:sldMk cId="866645889" sldId="279"/>
        </pc:sldMkLst>
        <pc:picChg chg="del">
          <ac:chgData name="Daniel GARZA" userId="fdc002f3bb6c7156" providerId="LiveId" clId="{AE345492-FBD6-431E-836B-0D3C304CE590}" dt="2023-05-31T15:14:48.588" v="4073" actId="478"/>
          <ac:picMkLst>
            <pc:docMk/>
            <pc:sldMk cId="866645889" sldId="279"/>
            <ac:picMk id="5" creationId="{3335B297-8D20-13EC-7652-0DC575BC8348}"/>
          </ac:picMkLst>
        </pc:picChg>
        <pc:picChg chg="del">
          <ac:chgData name="Daniel GARZA" userId="fdc002f3bb6c7156" providerId="LiveId" clId="{AE345492-FBD6-431E-836B-0D3C304CE590}" dt="2023-05-31T15:14:47.187" v="4072" actId="478"/>
          <ac:picMkLst>
            <pc:docMk/>
            <pc:sldMk cId="866645889" sldId="279"/>
            <ac:picMk id="7" creationId="{D14FBFF9-810E-EE48-54EB-2F8CEA2F548A}"/>
          </ac:picMkLst>
        </pc:picChg>
      </pc:sldChg>
      <pc:sldChg chg="addSp delSp modSp mod ord modAnim">
        <pc:chgData name="Daniel GARZA" userId="fdc002f3bb6c7156" providerId="LiveId" clId="{AE345492-FBD6-431E-836B-0D3C304CE590}" dt="2023-06-02T09:27:28.961" v="8425" actId="1038"/>
        <pc:sldMkLst>
          <pc:docMk/>
          <pc:sldMk cId="3107443486" sldId="280"/>
        </pc:sldMkLst>
        <pc:spChg chg="mod topLvl">
          <ac:chgData name="Daniel GARZA" userId="fdc002f3bb6c7156" providerId="LiveId" clId="{AE345492-FBD6-431E-836B-0D3C304CE590}" dt="2023-06-01T20:35:29.122" v="8358" actId="1035"/>
          <ac:spMkLst>
            <pc:docMk/>
            <pc:sldMk cId="3107443486" sldId="280"/>
            <ac:spMk id="6" creationId="{7EBD7AAE-8C20-2149-862D-9F6E555EA307}"/>
          </ac:spMkLst>
        </pc:spChg>
        <pc:spChg chg="mod">
          <ac:chgData name="Daniel GARZA" userId="fdc002f3bb6c7156" providerId="LiveId" clId="{AE345492-FBD6-431E-836B-0D3C304CE590}" dt="2023-06-01T04:45:54.940" v="6629"/>
          <ac:spMkLst>
            <pc:docMk/>
            <pc:sldMk cId="3107443486" sldId="280"/>
            <ac:spMk id="7" creationId="{B0367C60-9D8D-0389-837A-B89D3D069F94}"/>
          </ac:spMkLst>
        </pc:spChg>
        <pc:spChg chg="mod topLvl">
          <ac:chgData name="Daniel GARZA" userId="fdc002f3bb6c7156" providerId="LiveId" clId="{AE345492-FBD6-431E-836B-0D3C304CE590}" dt="2023-06-01T20:35:23.333" v="8343" actId="1035"/>
          <ac:spMkLst>
            <pc:docMk/>
            <pc:sldMk cId="3107443486" sldId="280"/>
            <ac:spMk id="8" creationId="{0887F3DE-3197-E1CA-EDAF-CF67D7EB2FC7}"/>
          </ac:spMkLst>
        </pc:spChg>
        <pc:spChg chg="mod">
          <ac:chgData name="Daniel GARZA" userId="fdc002f3bb6c7156" providerId="LiveId" clId="{AE345492-FBD6-431E-836B-0D3C304CE590}" dt="2023-06-01T19:51:07.367" v="7978" actId="1076"/>
          <ac:spMkLst>
            <pc:docMk/>
            <pc:sldMk cId="3107443486" sldId="280"/>
            <ac:spMk id="9" creationId="{255D479F-5762-C6AC-B500-225BC64701F6}"/>
          </ac:spMkLst>
        </pc:spChg>
        <pc:spChg chg="add mod">
          <ac:chgData name="Daniel GARZA" userId="fdc002f3bb6c7156" providerId="LiveId" clId="{AE345492-FBD6-431E-836B-0D3C304CE590}" dt="2023-06-01T20:34:50.013" v="8332" actId="1035"/>
          <ac:spMkLst>
            <pc:docMk/>
            <pc:sldMk cId="3107443486" sldId="280"/>
            <ac:spMk id="10" creationId="{090802EE-22CD-11AD-3808-E5EA87CC2B83}"/>
          </ac:spMkLst>
        </pc:spChg>
        <pc:spChg chg="mod">
          <ac:chgData name="Daniel GARZA" userId="fdc002f3bb6c7156" providerId="LiveId" clId="{AE345492-FBD6-431E-836B-0D3C304CE590}" dt="2023-06-01T04:45:54.940" v="6629"/>
          <ac:spMkLst>
            <pc:docMk/>
            <pc:sldMk cId="3107443486" sldId="280"/>
            <ac:spMk id="13" creationId="{16EC6940-8448-A670-5B29-3A828AFFAA8F}"/>
          </ac:spMkLst>
        </pc:spChg>
        <pc:spChg chg="add mod">
          <ac:chgData name="Daniel GARZA" userId="fdc002f3bb6c7156" providerId="LiveId" clId="{AE345492-FBD6-431E-836B-0D3C304CE590}" dt="2023-06-01T20:35:08.184" v="8335" actId="1035"/>
          <ac:spMkLst>
            <pc:docMk/>
            <pc:sldMk cId="3107443486" sldId="280"/>
            <ac:spMk id="14" creationId="{1C7E23C0-3527-E46F-C0FF-E14D2AF8C6C2}"/>
          </ac:spMkLst>
        </pc:spChg>
        <pc:spChg chg="add mod">
          <ac:chgData name="Daniel GARZA" userId="fdc002f3bb6c7156" providerId="LiveId" clId="{AE345492-FBD6-431E-836B-0D3C304CE590}" dt="2023-06-01T20:33:54.738" v="8318" actId="1076"/>
          <ac:spMkLst>
            <pc:docMk/>
            <pc:sldMk cId="3107443486" sldId="280"/>
            <ac:spMk id="15" creationId="{AE1CFBF6-24B4-ED79-3BE8-1BBA0BC12238}"/>
          </ac:spMkLst>
        </pc:spChg>
        <pc:spChg chg="add mod">
          <ac:chgData name="Daniel GARZA" userId="fdc002f3bb6c7156" providerId="LiveId" clId="{AE345492-FBD6-431E-836B-0D3C304CE590}" dt="2023-06-01T20:34:13.918" v="8324" actId="1076"/>
          <ac:spMkLst>
            <pc:docMk/>
            <pc:sldMk cId="3107443486" sldId="280"/>
            <ac:spMk id="16" creationId="{A7FC18FE-74EF-9985-D99A-9DA754A74647}"/>
          </ac:spMkLst>
        </pc:spChg>
        <pc:grpChg chg="add mod">
          <ac:chgData name="Daniel GARZA" userId="fdc002f3bb6c7156" providerId="LiveId" clId="{AE345492-FBD6-431E-836B-0D3C304CE590}" dt="2023-06-01T04:46:01.676" v="6631" actId="1076"/>
          <ac:grpSpMkLst>
            <pc:docMk/>
            <pc:sldMk cId="3107443486" sldId="280"/>
            <ac:grpSpMk id="2" creationId="{9EEDF3D0-B8C1-F4F2-FA56-9AE1A324B222}"/>
          </ac:grpSpMkLst>
        </pc:grpChg>
        <pc:grpChg chg="del mod">
          <ac:chgData name="Daniel GARZA" userId="fdc002f3bb6c7156" providerId="LiveId" clId="{AE345492-FBD6-431E-836B-0D3C304CE590}" dt="2023-06-01T04:44:36.367" v="6626" actId="165"/>
          <ac:grpSpMkLst>
            <pc:docMk/>
            <pc:sldMk cId="3107443486" sldId="280"/>
            <ac:grpSpMk id="10" creationId="{A09E0BD0-A5BF-80B1-2D63-C56FD3AD6B36}"/>
          </ac:grpSpMkLst>
        </pc:grpChg>
        <pc:picChg chg="mod">
          <ac:chgData name="Daniel GARZA" userId="fdc002f3bb6c7156" providerId="LiveId" clId="{AE345492-FBD6-431E-836B-0D3C304CE590}" dt="2023-06-01T04:45:54.940" v="6629"/>
          <ac:picMkLst>
            <pc:docMk/>
            <pc:sldMk cId="3107443486" sldId="280"/>
            <ac:picMk id="3" creationId="{F90F74D4-E657-65F9-FDD2-C404D618DE27}"/>
          </ac:picMkLst>
        </pc:picChg>
        <pc:picChg chg="mod">
          <ac:chgData name="Daniel GARZA" userId="fdc002f3bb6c7156" providerId="LiveId" clId="{AE345492-FBD6-431E-836B-0D3C304CE590}" dt="2023-06-01T04:45:54.940" v="6629"/>
          <ac:picMkLst>
            <pc:docMk/>
            <pc:sldMk cId="3107443486" sldId="280"/>
            <ac:picMk id="4" creationId="{BA2F77ED-AE47-497C-A7BA-EC3D0DCC3A01}"/>
          </ac:picMkLst>
        </pc:picChg>
        <pc:picChg chg="mod topLvl">
          <ac:chgData name="Daniel GARZA" userId="fdc002f3bb6c7156" providerId="LiveId" clId="{AE345492-FBD6-431E-836B-0D3C304CE590}" dt="2023-06-02T09:27:28.961" v="8425" actId="1038"/>
          <ac:picMkLst>
            <pc:docMk/>
            <pc:sldMk cId="3107443486" sldId="280"/>
            <ac:picMk id="5" creationId="{8E1D8134-0BD8-3879-FF26-BD4DE322A999}"/>
          </ac:picMkLst>
        </pc:picChg>
        <pc:cxnChg chg="mod">
          <ac:chgData name="Daniel GARZA" userId="fdc002f3bb6c7156" providerId="LiveId" clId="{AE345492-FBD6-431E-836B-0D3C304CE590}" dt="2023-06-01T04:45:54.940" v="6629"/>
          <ac:cxnSpMkLst>
            <pc:docMk/>
            <pc:sldMk cId="3107443486" sldId="280"/>
            <ac:cxnSpMk id="11" creationId="{ED2CE109-069D-88F4-67D3-E30501E6AB6A}"/>
          </ac:cxnSpMkLst>
        </pc:cxnChg>
        <pc:cxnChg chg="mod">
          <ac:chgData name="Daniel GARZA" userId="fdc002f3bb6c7156" providerId="LiveId" clId="{AE345492-FBD6-431E-836B-0D3C304CE590}" dt="2023-06-01T04:45:54.940" v="6629"/>
          <ac:cxnSpMkLst>
            <pc:docMk/>
            <pc:sldMk cId="3107443486" sldId="280"/>
            <ac:cxnSpMk id="12" creationId="{C403A7A0-895A-F289-A0F3-7B8A4EB30A01}"/>
          </ac:cxnSpMkLst>
        </pc:cxnChg>
      </pc:sldChg>
      <pc:sldChg chg="ord">
        <pc:chgData name="Daniel GARZA" userId="fdc002f3bb6c7156" providerId="LiveId" clId="{AE345492-FBD6-431E-836B-0D3C304CE590}" dt="2023-06-01T04:32:26.507" v="6079"/>
        <pc:sldMkLst>
          <pc:docMk/>
          <pc:sldMk cId="196413153" sldId="281"/>
        </pc:sldMkLst>
      </pc:sldChg>
      <pc:sldChg chg="addSp modSp mod">
        <pc:chgData name="Daniel GARZA" userId="fdc002f3bb6c7156" providerId="LiveId" clId="{AE345492-FBD6-431E-836B-0D3C304CE590}" dt="2023-05-26T07:28:11.716" v="1230" actId="1076"/>
        <pc:sldMkLst>
          <pc:docMk/>
          <pc:sldMk cId="125022994" sldId="282"/>
        </pc:sldMkLst>
        <pc:spChg chg="add mod">
          <ac:chgData name="Daniel GARZA" userId="fdc002f3bb6c7156" providerId="LiveId" clId="{AE345492-FBD6-431E-836B-0D3C304CE590}" dt="2023-05-26T07:27:44.548" v="1228" actId="20577"/>
          <ac:spMkLst>
            <pc:docMk/>
            <pc:sldMk cId="125022994" sldId="282"/>
            <ac:spMk id="2" creationId="{B1834516-4325-8C46-8BAA-2317EA056E22}"/>
          </ac:spMkLst>
        </pc:spChg>
        <pc:picChg chg="mod">
          <ac:chgData name="Daniel GARZA" userId="fdc002f3bb6c7156" providerId="LiveId" clId="{AE345492-FBD6-431E-836B-0D3C304CE590}" dt="2023-05-26T07:28:09.116" v="1229" actId="1076"/>
          <ac:picMkLst>
            <pc:docMk/>
            <pc:sldMk cId="125022994" sldId="282"/>
            <ac:picMk id="7" creationId="{FEF6D72B-8C4E-757B-D439-C632FC39AA04}"/>
          </ac:picMkLst>
        </pc:picChg>
        <pc:picChg chg="mod">
          <ac:chgData name="Daniel GARZA" userId="fdc002f3bb6c7156" providerId="LiveId" clId="{AE345492-FBD6-431E-836B-0D3C304CE590}" dt="2023-05-26T07:28:11.716" v="1230" actId="1076"/>
          <ac:picMkLst>
            <pc:docMk/>
            <pc:sldMk cId="125022994" sldId="282"/>
            <ac:picMk id="9" creationId="{808FB346-20C9-8B43-00A8-BE7E97E44266}"/>
          </ac:picMkLst>
        </pc:picChg>
      </pc:sldChg>
      <pc:sldChg chg="del">
        <pc:chgData name="Daniel GARZA" userId="fdc002f3bb6c7156" providerId="LiveId" clId="{AE345492-FBD6-431E-836B-0D3C304CE590}" dt="2023-05-29T16:32:32.023" v="3341" actId="2696"/>
        <pc:sldMkLst>
          <pc:docMk/>
          <pc:sldMk cId="2506608402" sldId="283"/>
        </pc:sldMkLst>
      </pc:sldChg>
      <pc:sldChg chg="addSp delSp modSp new mod ord modAnim">
        <pc:chgData name="Daniel GARZA" userId="fdc002f3bb6c7156" providerId="LiveId" clId="{AE345492-FBD6-431E-836B-0D3C304CE590}" dt="2023-05-22T13:32:33.337" v="506"/>
        <pc:sldMkLst>
          <pc:docMk/>
          <pc:sldMk cId="3964006472" sldId="284"/>
        </pc:sldMkLst>
        <pc:spChg chg="del">
          <ac:chgData name="Daniel GARZA" userId="fdc002f3bb6c7156" providerId="LiveId" clId="{AE345492-FBD6-431E-836B-0D3C304CE590}" dt="2023-05-22T09:49:50.989" v="6" actId="478"/>
          <ac:spMkLst>
            <pc:docMk/>
            <pc:sldMk cId="3964006472" sldId="284"/>
            <ac:spMk id="2" creationId="{7F912A87-CC9E-21D2-EE31-4F4EC41EF49B}"/>
          </ac:spMkLst>
        </pc:spChg>
        <pc:spChg chg="del">
          <ac:chgData name="Daniel GARZA" userId="fdc002f3bb6c7156" providerId="LiveId" clId="{AE345492-FBD6-431E-836B-0D3C304CE590}" dt="2023-05-22T09:49:43.304" v="3" actId="931"/>
          <ac:spMkLst>
            <pc:docMk/>
            <pc:sldMk cId="3964006472" sldId="284"/>
            <ac:spMk id="3" creationId="{D8DFAF2B-DFC0-8AFD-B4DD-BF320A861C89}"/>
          </ac:spMkLst>
        </pc:spChg>
        <pc:spChg chg="add mod">
          <ac:chgData name="Daniel GARZA" userId="fdc002f3bb6c7156" providerId="LiveId" clId="{AE345492-FBD6-431E-836B-0D3C304CE590}" dt="2023-05-22T13:32:24.714" v="505" actId="113"/>
          <ac:spMkLst>
            <pc:docMk/>
            <pc:sldMk cId="3964006472" sldId="284"/>
            <ac:spMk id="6" creationId="{AC3AEAEB-825A-A47C-11EC-3A6B828BC791}"/>
          </ac:spMkLst>
        </pc:spChg>
        <pc:picChg chg="add mod">
          <ac:chgData name="Daniel GARZA" userId="fdc002f3bb6c7156" providerId="LiveId" clId="{AE345492-FBD6-431E-836B-0D3C304CE590}" dt="2023-05-22T09:52:15.869" v="19" actId="1076"/>
          <ac:picMkLst>
            <pc:docMk/>
            <pc:sldMk cId="3964006472" sldId="284"/>
            <ac:picMk id="5" creationId="{197D2168-8413-FB13-B6C2-C3E1155311D8}"/>
          </ac:picMkLst>
        </pc:picChg>
      </pc:sldChg>
      <pc:sldChg chg="addSp delSp modSp new mod">
        <pc:chgData name="Daniel GARZA" userId="fdc002f3bb6c7156" providerId="LiveId" clId="{AE345492-FBD6-431E-836B-0D3C304CE590}" dt="2023-05-22T10:01:04.613" v="197" actId="478"/>
        <pc:sldMkLst>
          <pc:docMk/>
          <pc:sldMk cId="1884898890" sldId="285"/>
        </pc:sldMkLst>
        <pc:spChg chg="del">
          <ac:chgData name="Daniel GARZA" userId="fdc002f3bb6c7156" providerId="LiveId" clId="{AE345492-FBD6-431E-836B-0D3C304CE590}" dt="2023-05-22T09:51:45.872" v="13" actId="478"/>
          <ac:spMkLst>
            <pc:docMk/>
            <pc:sldMk cId="1884898890" sldId="285"/>
            <ac:spMk id="2" creationId="{68D02B1B-866E-0CF0-3ABC-4B172105E375}"/>
          </ac:spMkLst>
        </pc:spChg>
        <pc:spChg chg="del">
          <ac:chgData name="Daniel GARZA" userId="fdc002f3bb6c7156" providerId="LiveId" clId="{AE345492-FBD6-431E-836B-0D3C304CE590}" dt="2023-05-22T09:51:46.745" v="14" actId="478"/>
          <ac:spMkLst>
            <pc:docMk/>
            <pc:sldMk cId="1884898890" sldId="285"/>
            <ac:spMk id="3" creationId="{34FDFB45-25DF-A119-003C-9B41B263C038}"/>
          </ac:spMkLst>
        </pc:spChg>
        <pc:spChg chg="add del mod">
          <ac:chgData name="Daniel GARZA" userId="fdc002f3bb6c7156" providerId="LiveId" clId="{AE345492-FBD6-431E-836B-0D3C304CE590}" dt="2023-05-22T10:01:04.613" v="197" actId="478"/>
          <ac:spMkLst>
            <pc:docMk/>
            <pc:sldMk cId="1884898890" sldId="285"/>
            <ac:spMk id="6" creationId="{CC00E9A6-50E7-EEA2-A7E9-25E1ED500C54}"/>
          </ac:spMkLst>
        </pc:spChg>
        <pc:spChg chg="add del mod">
          <ac:chgData name="Daniel GARZA" userId="fdc002f3bb6c7156" providerId="LiveId" clId="{AE345492-FBD6-431E-836B-0D3C304CE590}" dt="2023-05-22T10:00:09.625" v="142" actId="478"/>
          <ac:spMkLst>
            <pc:docMk/>
            <pc:sldMk cId="1884898890" sldId="285"/>
            <ac:spMk id="18" creationId="{939DB156-6589-0CC3-7A99-07ECBBD62930}"/>
          </ac:spMkLst>
        </pc:spChg>
        <pc:spChg chg="add del mod">
          <ac:chgData name="Daniel GARZA" userId="fdc002f3bb6c7156" providerId="LiveId" clId="{AE345492-FBD6-431E-836B-0D3C304CE590}" dt="2023-05-22T10:00:06.939" v="141" actId="478"/>
          <ac:spMkLst>
            <pc:docMk/>
            <pc:sldMk cId="1884898890" sldId="285"/>
            <ac:spMk id="19" creationId="{2BD20A9F-DE18-5587-D611-B2C5CE8922B8}"/>
          </ac:spMkLst>
        </pc:spChg>
        <pc:spChg chg="add del mod">
          <ac:chgData name="Daniel GARZA" userId="fdc002f3bb6c7156" providerId="LiveId" clId="{AE345492-FBD6-431E-836B-0D3C304CE590}" dt="2023-05-22T10:00:04.358" v="140" actId="478"/>
          <ac:spMkLst>
            <pc:docMk/>
            <pc:sldMk cId="1884898890" sldId="285"/>
            <ac:spMk id="20" creationId="{2E21C13D-43F6-EC14-46C3-E1D91EFB4878}"/>
          </ac:spMkLst>
        </pc:spChg>
        <pc:spChg chg="add del mod">
          <ac:chgData name="Daniel GARZA" userId="fdc002f3bb6c7156" providerId="LiveId" clId="{AE345492-FBD6-431E-836B-0D3C304CE590}" dt="2023-05-22T10:00:45.635" v="195" actId="478"/>
          <ac:spMkLst>
            <pc:docMk/>
            <pc:sldMk cId="1884898890" sldId="285"/>
            <ac:spMk id="21" creationId="{20CC7688-9AC1-E477-F1C4-6E5B44751099}"/>
          </ac:spMkLst>
        </pc:spChg>
        <pc:picChg chg="add mod">
          <ac:chgData name="Daniel GARZA" userId="fdc002f3bb6c7156" providerId="LiveId" clId="{AE345492-FBD6-431E-836B-0D3C304CE590}" dt="2023-05-22T09:52:22.195" v="23" actId="1037"/>
          <ac:picMkLst>
            <pc:docMk/>
            <pc:sldMk cId="1884898890" sldId="285"/>
            <ac:picMk id="5" creationId="{3D283931-FAC1-AB6D-32B1-41A001A117DE}"/>
          </ac:picMkLst>
        </pc:picChg>
        <pc:picChg chg="add mod ord">
          <ac:chgData name="Daniel GARZA" userId="fdc002f3bb6c7156" providerId="LiveId" clId="{AE345492-FBD6-431E-836B-0D3C304CE590}" dt="2023-05-22T09:58:27.238" v="62" actId="167"/>
          <ac:picMkLst>
            <pc:docMk/>
            <pc:sldMk cId="1884898890" sldId="285"/>
            <ac:picMk id="14" creationId="{22D7649E-DE37-CC15-6747-3F51F425D879}"/>
          </ac:picMkLst>
        </pc:picChg>
        <pc:cxnChg chg="add mod ord">
          <ac:chgData name="Daniel GARZA" userId="fdc002f3bb6c7156" providerId="LiveId" clId="{AE345492-FBD6-431E-836B-0D3C304CE590}" dt="2023-05-22T09:58:19.759" v="60" actId="167"/>
          <ac:cxnSpMkLst>
            <pc:docMk/>
            <pc:sldMk cId="1884898890" sldId="285"/>
            <ac:cxnSpMk id="8" creationId="{BF36642B-10F4-7A6F-1C6E-7AF653D9CDC7}"/>
          </ac:cxnSpMkLst>
        </pc:cxnChg>
        <pc:cxnChg chg="add mod ord">
          <ac:chgData name="Daniel GARZA" userId="fdc002f3bb6c7156" providerId="LiveId" clId="{AE345492-FBD6-431E-836B-0D3C304CE590}" dt="2023-05-22T09:58:23.696" v="61" actId="167"/>
          <ac:cxnSpMkLst>
            <pc:docMk/>
            <pc:sldMk cId="1884898890" sldId="285"/>
            <ac:cxnSpMk id="11" creationId="{7318935A-BCFD-FF92-E151-CBF35C320BBD}"/>
          </ac:cxnSpMkLst>
        </pc:cxnChg>
      </pc:sldChg>
      <pc:sldChg chg="add">
        <pc:chgData name="Daniel GARZA" userId="fdc002f3bb6c7156" providerId="LiveId" clId="{AE345492-FBD6-431E-836B-0D3C304CE590}" dt="2023-05-22T10:00:57.833" v="196" actId="2890"/>
        <pc:sldMkLst>
          <pc:docMk/>
          <pc:sldMk cId="745384048" sldId="286"/>
        </pc:sldMkLst>
      </pc:sldChg>
      <pc:sldChg chg="addSp modSp add mod">
        <pc:chgData name="Daniel GARZA" userId="fdc002f3bb6c7156" providerId="LiveId" clId="{AE345492-FBD6-431E-836B-0D3C304CE590}" dt="2023-05-22T13:20:03.989" v="371" actId="164"/>
        <pc:sldMkLst>
          <pc:docMk/>
          <pc:sldMk cId="2675112144" sldId="287"/>
        </pc:sldMkLst>
        <pc:spChg chg="mod">
          <ac:chgData name="Daniel GARZA" userId="fdc002f3bb6c7156" providerId="LiveId" clId="{AE345492-FBD6-431E-836B-0D3C304CE590}" dt="2023-05-22T13:20:03.989" v="371" actId="164"/>
          <ac:spMkLst>
            <pc:docMk/>
            <pc:sldMk cId="2675112144" sldId="287"/>
            <ac:spMk id="6" creationId="{CC00E9A6-50E7-EEA2-A7E9-25E1ED500C54}"/>
          </ac:spMkLst>
        </pc:spChg>
        <pc:grpChg chg="add mod">
          <ac:chgData name="Daniel GARZA" userId="fdc002f3bb6c7156" providerId="LiveId" clId="{AE345492-FBD6-431E-836B-0D3C304CE590}" dt="2023-05-22T13:20:03.989" v="371" actId="164"/>
          <ac:grpSpMkLst>
            <pc:docMk/>
            <pc:sldMk cId="2675112144" sldId="287"/>
            <ac:grpSpMk id="9" creationId="{B1BB87BB-662D-B954-5D48-98C41FB83A9D}"/>
          </ac:grpSpMkLst>
        </pc:grpChg>
        <pc:picChg chg="mod">
          <ac:chgData name="Daniel GARZA" userId="fdc002f3bb6c7156" providerId="LiveId" clId="{AE345492-FBD6-431E-836B-0D3C304CE590}" dt="2023-05-22T13:20:03.989" v="371" actId="164"/>
          <ac:picMkLst>
            <pc:docMk/>
            <pc:sldMk cId="2675112144" sldId="287"/>
            <ac:picMk id="14" creationId="{22D7649E-DE37-CC15-6747-3F51F425D879}"/>
          </ac:picMkLst>
        </pc:picChg>
        <pc:cxnChg chg="add 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3" creationId="{0937EDFF-4310-0BC5-0F4D-8348A1BFC891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11" creationId="{7318935A-BCFD-FF92-E151-CBF35C320BBD}"/>
          </ac:cxnSpMkLst>
        </pc:cxnChg>
      </pc:sldChg>
      <pc:sldChg chg="modSp add mod">
        <pc:chgData name="Daniel GARZA" userId="fdc002f3bb6c7156" providerId="LiveId" clId="{AE345492-FBD6-431E-836B-0D3C304CE590}" dt="2023-05-22T10:07:29.875" v="247" actId="1038"/>
        <pc:sldMkLst>
          <pc:docMk/>
          <pc:sldMk cId="1011234603" sldId="288"/>
        </pc:sldMkLst>
        <pc:spChg chg="mod">
          <ac:chgData name="Daniel GARZA" userId="fdc002f3bb6c7156" providerId="LiveId" clId="{AE345492-FBD6-431E-836B-0D3C304CE590}" dt="2023-05-22T10:07:29.875" v="247" actId="1038"/>
          <ac:spMkLst>
            <pc:docMk/>
            <pc:sldMk cId="1011234603" sldId="288"/>
            <ac:spMk id="6" creationId="{CC00E9A6-50E7-EEA2-A7E9-25E1ED500C54}"/>
          </ac:spMkLst>
        </pc:spChg>
        <pc:cxnChg chg="mod">
          <ac:chgData name="Daniel GARZA" userId="fdc002f3bb6c7156" providerId="LiveId" clId="{AE345492-FBD6-431E-836B-0D3C304CE590}" dt="2023-05-22T10:07:29.875" v="247" actId="1038"/>
          <ac:cxnSpMkLst>
            <pc:docMk/>
            <pc:sldMk cId="1011234603" sldId="288"/>
            <ac:cxnSpMk id="3" creationId="{0937EDFF-4310-0BC5-0F4D-8348A1BFC891}"/>
          </ac:cxnSpMkLst>
        </pc:cxnChg>
      </pc:sldChg>
      <pc:sldChg chg="new del">
        <pc:chgData name="Daniel GARZA" userId="fdc002f3bb6c7156" providerId="LiveId" clId="{AE345492-FBD6-431E-836B-0D3C304CE590}" dt="2023-05-22T10:07:02.119" v="211" actId="2696"/>
        <pc:sldMkLst>
          <pc:docMk/>
          <pc:sldMk cId="3084922964" sldId="288"/>
        </pc:sldMkLst>
      </pc:sldChg>
      <pc:sldChg chg="delSp new del mod">
        <pc:chgData name="Daniel GARZA" userId="fdc002f3bb6c7156" providerId="LiveId" clId="{AE345492-FBD6-431E-836B-0D3C304CE590}" dt="2023-05-22T10:08:17.790" v="251" actId="2696"/>
        <pc:sldMkLst>
          <pc:docMk/>
          <pc:sldMk cId="979408278" sldId="289"/>
        </pc:sldMkLst>
        <pc:spChg chg="del">
          <ac:chgData name="Daniel GARZA" userId="fdc002f3bb6c7156" providerId="LiveId" clId="{AE345492-FBD6-431E-836B-0D3C304CE590}" dt="2023-05-22T10:08:06.370" v="249" actId="478"/>
          <ac:spMkLst>
            <pc:docMk/>
            <pc:sldMk cId="979408278" sldId="289"/>
            <ac:spMk id="2" creationId="{6F081BF4-308D-9883-6ACD-CAA530D840E2}"/>
          </ac:spMkLst>
        </pc:spChg>
        <pc:spChg chg="del">
          <ac:chgData name="Daniel GARZA" userId="fdc002f3bb6c7156" providerId="LiveId" clId="{AE345492-FBD6-431E-836B-0D3C304CE590}" dt="2023-05-22T10:08:08.165" v="250" actId="478"/>
          <ac:spMkLst>
            <pc:docMk/>
            <pc:sldMk cId="979408278" sldId="289"/>
            <ac:spMk id="3" creationId="{E5A2A2DA-9CD3-4826-8F9D-84BB56A4CEAE}"/>
          </ac:spMkLst>
        </pc:spChg>
      </pc:sldChg>
      <pc:sldChg chg="addSp delSp modSp add mod">
        <pc:chgData name="Daniel GARZA" userId="fdc002f3bb6c7156" providerId="LiveId" clId="{AE345492-FBD6-431E-836B-0D3C304CE590}" dt="2023-05-22T10:14:23.692" v="291" actId="1076"/>
        <pc:sldMkLst>
          <pc:docMk/>
          <pc:sldMk cId="2844602897" sldId="289"/>
        </pc:sldMkLst>
        <pc:spChg chg="add mod ord">
          <ac:chgData name="Daniel GARZA" userId="fdc002f3bb6c7156" providerId="LiveId" clId="{AE345492-FBD6-431E-836B-0D3C304CE590}" dt="2023-05-22T10:09:34.222" v="266" actId="171"/>
          <ac:spMkLst>
            <pc:docMk/>
            <pc:sldMk cId="2844602897" sldId="289"/>
            <ac:spMk id="2" creationId="{85515C7C-4B9C-D826-3369-616194DC050C}"/>
          </ac:spMkLst>
        </pc:spChg>
        <pc:spChg chg="mod">
          <ac:chgData name="Daniel GARZA" userId="fdc002f3bb6c7156" providerId="LiveId" clId="{AE345492-FBD6-431E-836B-0D3C304CE590}" dt="2023-05-22T10:09:38.689" v="267" actId="1076"/>
          <ac:spMkLst>
            <pc:docMk/>
            <pc:sldMk cId="2844602897" sldId="289"/>
            <ac:spMk id="6" creationId="{CC00E9A6-50E7-EEA2-A7E9-25E1ED500C54}"/>
          </ac:spMkLst>
        </pc:spChg>
        <pc:picChg chg="del">
          <ac:chgData name="Daniel GARZA" userId="fdc002f3bb6c7156" providerId="LiveId" clId="{AE345492-FBD6-431E-836B-0D3C304CE590}" dt="2023-05-22T10:09:54.941" v="268" actId="478"/>
          <ac:picMkLst>
            <pc:docMk/>
            <pc:sldMk cId="2844602897" sldId="289"/>
            <ac:picMk id="5" creationId="{3D283931-FAC1-AB6D-32B1-41A001A117DE}"/>
          </ac:picMkLst>
        </pc:picChg>
        <pc:picChg chg="add mod">
          <ac:chgData name="Daniel GARZA" userId="fdc002f3bb6c7156" providerId="LiveId" clId="{AE345492-FBD6-431E-836B-0D3C304CE590}" dt="2023-05-22T10:11:52.497" v="274" actId="1076"/>
          <ac:picMkLst>
            <pc:docMk/>
            <pc:sldMk cId="2844602897" sldId="289"/>
            <ac:picMk id="7" creationId="{76A024AA-7BF1-2D8E-154C-6E2486AA4B3B}"/>
          </ac:picMkLst>
        </pc:picChg>
        <pc:picChg chg="mod">
          <ac:chgData name="Daniel GARZA" userId="fdc002f3bb6c7156" providerId="LiveId" clId="{AE345492-FBD6-431E-836B-0D3C304CE590}" dt="2023-05-22T10:14:23.692" v="291" actId="1076"/>
          <ac:picMkLst>
            <pc:docMk/>
            <pc:sldMk cId="2844602897" sldId="289"/>
            <ac:picMk id="14" creationId="{22D7649E-DE37-CC15-6747-3F51F425D879}"/>
          </ac:picMkLst>
        </pc:picChg>
        <pc:cxnChg chg="del">
          <ac:chgData name="Daniel GARZA" userId="fdc002f3bb6c7156" providerId="LiveId" clId="{AE345492-FBD6-431E-836B-0D3C304CE590}" dt="2023-05-22T10:08:30.044" v="253" actId="478"/>
          <ac:cxnSpMkLst>
            <pc:docMk/>
            <pc:sldMk cId="2844602897" sldId="289"/>
            <ac:cxnSpMk id="3" creationId="{0937EDFF-4310-0BC5-0F4D-8348A1BFC891}"/>
          </ac:cxnSpMkLst>
        </pc:cxnChg>
      </pc:sldChg>
      <pc:sldChg chg="addSp delSp modSp new mod addAnim delAnim modAnim">
        <pc:chgData name="Daniel GARZA" userId="fdc002f3bb6c7156" providerId="LiveId" clId="{AE345492-FBD6-431E-836B-0D3C304CE590}" dt="2023-06-02T05:28:46.221" v="8397" actId="478"/>
        <pc:sldMkLst>
          <pc:docMk/>
          <pc:sldMk cId="442405067" sldId="290"/>
        </pc:sldMkLst>
        <pc:spChg chg="del">
          <ac:chgData name="Daniel GARZA" userId="fdc002f3bb6c7156" providerId="LiveId" clId="{AE345492-FBD6-431E-836B-0D3C304CE590}" dt="2023-05-22T11:55:24" v="353" actId="478"/>
          <ac:spMkLst>
            <pc:docMk/>
            <pc:sldMk cId="442405067" sldId="290"/>
            <ac:spMk id="2" creationId="{2E2E2936-F0DD-B7BA-B0A6-80B668B28645}"/>
          </ac:spMkLst>
        </pc:spChg>
        <pc:spChg chg="add mod">
          <ac:chgData name="Daniel GARZA" userId="fdc002f3bb6c7156" providerId="LiveId" clId="{AE345492-FBD6-431E-836B-0D3C304CE590}" dt="2023-05-31T15:10:13.726" v="4055" actId="20577"/>
          <ac:spMkLst>
            <pc:docMk/>
            <pc:sldMk cId="442405067" sldId="290"/>
            <ac:spMk id="2" creationId="{B71480B3-29F4-2240-25C6-C9FE57DD114B}"/>
          </ac:spMkLst>
        </pc:spChg>
        <pc:spChg chg="del">
          <ac:chgData name="Daniel GARZA" userId="fdc002f3bb6c7156" providerId="LiveId" clId="{AE345492-FBD6-431E-836B-0D3C304CE590}" dt="2023-05-22T11:55:21.294" v="352" actId="478"/>
          <ac:spMkLst>
            <pc:docMk/>
            <pc:sldMk cId="442405067" sldId="290"/>
            <ac:spMk id="3" creationId="{0F9C47B5-E7B9-538A-6574-A4243F75E11C}"/>
          </ac:spMkLst>
        </pc:spChg>
        <pc:picChg chg="add mod">
          <ac:chgData name="Daniel GARZA" userId="fdc002f3bb6c7156" providerId="LiveId" clId="{AE345492-FBD6-431E-836B-0D3C304CE590}" dt="2023-06-01T20:23:19.401" v="8175" actId="1076"/>
          <ac:picMkLst>
            <pc:docMk/>
            <pc:sldMk cId="442405067" sldId="290"/>
            <ac:picMk id="5" creationId="{3FA269CA-24AD-F2E2-2E13-89EEBE7F39D8}"/>
          </ac:picMkLst>
        </pc:picChg>
        <pc:picChg chg="add del mod">
          <ac:chgData name="Daniel GARZA" userId="fdc002f3bb6c7156" providerId="LiveId" clId="{AE345492-FBD6-431E-836B-0D3C304CE590}" dt="2023-06-01T20:23:39.821" v="8177" actId="478"/>
          <ac:picMkLst>
            <pc:docMk/>
            <pc:sldMk cId="442405067" sldId="290"/>
            <ac:picMk id="7" creationId="{63861C7C-062D-03E8-D021-00E591E8BF87}"/>
          </ac:picMkLst>
        </pc:picChg>
        <pc:picChg chg="add del mod modCrop">
          <ac:chgData name="Daniel GARZA" userId="fdc002f3bb6c7156" providerId="LiveId" clId="{AE345492-FBD6-431E-836B-0D3C304CE590}" dt="2023-06-02T05:28:46.221" v="8397" actId="478"/>
          <ac:picMkLst>
            <pc:docMk/>
            <pc:sldMk cId="442405067" sldId="290"/>
            <ac:picMk id="9" creationId="{3D93D4BC-2F88-0325-C878-C7BBD8E26526}"/>
          </ac:picMkLst>
        </pc:picChg>
      </pc:sldChg>
      <pc:sldChg chg="addSp delSp modSp add mod modAnim">
        <pc:chgData name="Daniel GARZA" userId="fdc002f3bb6c7156" providerId="LiveId" clId="{AE345492-FBD6-431E-836B-0D3C304CE590}" dt="2023-06-02T05:11:08.785" v="8396" actId="1037"/>
        <pc:sldMkLst>
          <pc:docMk/>
          <pc:sldMk cId="3524068183" sldId="291"/>
        </pc:sldMkLst>
        <pc:spChg chg="mod">
          <ac:chgData name="Daniel GARZA" userId="fdc002f3bb6c7156" providerId="LiveId" clId="{AE345492-FBD6-431E-836B-0D3C304CE590}" dt="2023-05-22T10:13:51.888" v="282" actId="164"/>
          <ac:spMkLst>
            <pc:docMk/>
            <pc:sldMk cId="3524068183" sldId="291"/>
            <ac:spMk id="2" creationId="{85515C7C-4B9C-D826-3369-616194DC05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5" creationId="{CE112374-601E-81E0-58D6-6D29C7AC505C}"/>
          </ac:spMkLst>
        </pc:spChg>
        <pc:spChg chg="del">
          <ac:chgData name="Daniel GARZA" userId="fdc002f3bb6c7156" providerId="LiveId" clId="{AE345492-FBD6-431E-836B-0D3C304CE590}" dt="2023-05-22T10:13:38.374" v="279" actId="478"/>
          <ac:spMkLst>
            <pc:docMk/>
            <pc:sldMk cId="3524068183" sldId="291"/>
            <ac:spMk id="6" creationId="{CC00E9A6-50E7-EEA2-A7E9-25E1ED500C5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10" creationId="{05B9739B-B480-D7E0-BF76-C447C601358F}"/>
          </ac:spMkLst>
        </pc:spChg>
        <pc:spChg chg="mod">
          <ac:chgData name="Daniel GARZA" userId="fdc002f3bb6c7156" providerId="LiveId" clId="{AE345492-FBD6-431E-836B-0D3C304CE590}" dt="2023-05-22T13:20:40.312" v="376"/>
          <ac:spMkLst>
            <pc:docMk/>
            <pc:sldMk cId="3524068183" sldId="291"/>
            <ac:spMk id="18" creationId="{57DA5A00-E265-71CA-A1A4-F226B15E2680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0" creationId="{B2CD0772-A36A-FFF2-2557-69436FEB33F2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1" creationId="{70F3619A-29D3-2E26-24B5-D89102DFECCA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2" creationId="{F12721A7-1288-8AE6-5E3B-FEF901EF73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3" creationId="{E3E4C979-FD66-EC57-C962-A89BE6819003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4" creationId="{BBDC9AFC-7038-0CB7-28E8-521CE01B35F5}"/>
          </ac:spMkLst>
        </pc:spChg>
        <pc:spChg chg="add mod">
          <ac:chgData name="Daniel GARZA" userId="fdc002f3bb6c7156" providerId="LiveId" clId="{AE345492-FBD6-431E-836B-0D3C304CE590}" dt="2023-06-02T05:11:08.785" v="8396" actId="1037"/>
          <ac:spMkLst>
            <pc:docMk/>
            <pc:sldMk cId="3524068183" sldId="291"/>
            <ac:spMk id="27" creationId="{DD9A25BE-4E05-1059-3029-D5EDB0455E41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28" creationId="{EBA23F55-B867-0E47-2C7B-AEB3C6717769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31" creationId="{639BFAB8-3FBF-13B2-F0B0-E232CCE3F4AB}"/>
          </ac:spMkLst>
        </pc:spChg>
        <pc:spChg chg="add mod">
          <ac:chgData name="Daniel GARZA" userId="fdc002f3bb6c7156" providerId="LiveId" clId="{AE345492-FBD6-431E-836B-0D3C304CE590}" dt="2023-05-22T13:34:52.920" v="513" actId="164"/>
          <ac:spMkLst>
            <pc:docMk/>
            <pc:sldMk cId="3524068183" sldId="291"/>
            <ac:spMk id="36" creationId="{7FE76198-1968-3748-2758-C520FABDFAF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38" creationId="{012C33E6-E892-DE3A-B3AD-6FA6139C3A89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40" creationId="{DBA9F3C5-8846-777A-FF10-E9DAE7079C2D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41" creationId="{B15ECB51-1D68-E349-BE9A-41B5B9B91BDD}"/>
          </ac:spMkLst>
        </pc:spChg>
        <pc:spChg chg="add del mod">
          <ac:chgData name="Daniel GARZA" userId="fdc002f3bb6c7156" providerId="LiveId" clId="{AE345492-FBD6-431E-836B-0D3C304CE590}" dt="2023-05-22T13:41:22.079" v="645"/>
          <ac:spMkLst>
            <pc:docMk/>
            <pc:sldMk cId="3524068183" sldId="291"/>
            <ac:spMk id="48" creationId="{1DCA6BEC-385F-70DB-B23F-7210359B21B7}"/>
          </ac:spMkLst>
        </pc:spChg>
        <pc:spChg chg="add mod">
          <ac:chgData name="Daniel GARZA" userId="fdc002f3bb6c7156" providerId="LiveId" clId="{AE345492-FBD6-431E-836B-0D3C304CE590}" dt="2023-05-22T13:42:03.958" v="648" actId="164"/>
          <ac:spMkLst>
            <pc:docMk/>
            <pc:sldMk cId="3524068183" sldId="291"/>
            <ac:spMk id="53" creationId="{077B3F58-F82E-3460-B43E-79CBAF6A9E02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7" creationId="{FCAF41EF-E0DB-0E34-39C7-796D12072871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8" creationId="{B7318160-3F07-CD72-6796-505E03282AE8}"/>
          </ac:spMkLst>
        </pc:spChg>
        <pc:spChg chg="add mod">
          <ac:chgData name="Daniel GARZA" userId="fdc002f3bb6c7156" providerId="LiveId" clId="{AE345492-FBD6-431E-836B-0D3C304CE590}" dt="2023-05-22T15:40:52.244" v="692" actId="1076"/>
          <ac:spMkLst>
            <pc:docMk/>
            <pc:sldMk cId="3524068183" sldId="291"/>
            <ac:spMk id="60" creationId="{DE53BB24-AB4E-6DEE-4FF9-3AA5C8A0F3E9}"/>
          </ac:spMkLst>
        </pc:spChg>
        <pc:grpChg chg="add del mod">
          <ac:chgData name="Daniel GARZA" userId="fdc002f3bb6c7156" providerId="LiveId" clId="{AE345492-FBD6-431E-836B-0D3C304CE590}" dt="2023-05-22T10:14:32.757" v="293" actId="478"/>
          <ac:grpSpMkLst>
            <pc:docMk/>
            <pc:sldMk cId="3524068183" sldId="291"/>
            <ac:grpSpMk id="3" creationId="{732AFA3B-77FC-B912-91CE-009BC3E380BA}"/>
          </ac:grpSpMkLst>
        </pc:grpChg>
        <pc:grpChg chg="add mod">
          <ac:chgData name="Daniel GARZA" userId="fdc002f3bb6c7156" providerId="LiveId" clId="{AE345492-FBD6-431E-836B-0D3C304CE590}" dt="2023-05-22T13:21:54.060" v="388" actId="164"/>
          <ac:grpSpMkLst>
            <pc:docMk/>
            <pc:sldMk cId="3524068183" sldId="291"/>
            <ac:grpSpMk id="13" creationId="{43375FC1-DED1-298A-1B60-715E0849EC6A}"/>
          </ac:grpSpMkLst>
        </pc:grpChg>
        <pc:grpChg chg="add del mod">
          <ac:chgData name="Daniel GARZA" userId="fdc002f3bb6c7156" providerId="LiveId" clId="{AE345492-FBD6-431E-836B-0D3C304CE590}" dt="2023-05-22T13:22:12.773" v="394" actId="478"/>
          <ac:grpSpMkLst>
            <pc:docMk/>
            <pc:sldMk cId="3524068183" sldId="291"/>
            <ac:grpSpMk id="25" creationId="{13CF6C43-B830-3FE2-6805-49259F245214}"/>
          </ac:grpSpMkLst>
        </pc:grpChg>
        <pc:grpChg chg="add del mod">
          <ac:chgData name="Daniel GARZA" userId="fdc002f3bb6c7156" providerId="LiveId" clId="{AE345492-FBD6-431E-836B-0D3C304CE590}" dt="2023-05-31T13:13:55.136" v="3792" actId="478"/>
          <ac:grpSpMkLst>
            <pc:docMk/>
            <pc:sldMk cId="3524068183" sldId="291"/>
            <ac:grpSpMk id="37" creationId="{1FC6241E-3EAE-469A-8B41-CAD16C5FA502}"/>
          </ac:grpSpMkLst>
        </pc:grpChg>
        <pc:grpChg chg="add mod">
          <ac:chgData name="Daniel GARZA" userId="fdc002f3bb6c7156" providerId="LiveId" clId="{AE345492-FBD6-431E-836B-0D3C304CE590}" dt="2023-05-22T15:40:17.656" v="690" actId="1076"/>
          <ac:grpSpMkLst>
            <pc:docMk/>
            <pc:sldMk cId="3524068183" sldId="291"/>
            <ac:grpSpMk id="42" creationId="{3E10F182-1E87-A54E-65D1-CEA836BCDF6E}"/>
          </ac:grpSpMkLst>
        </pc:grpChg>
        <pc:grpChg chg="add mod">
          <ac:chgData name="Daniel GARZA" userId="fdc002f3bb6c7156" providerId="LiveId" clId="{AE345492-FBD6-431E-836B-0D3C304CE590}" dt="2023-05-22T15:39:43.945" v="685" actId="1076"/>
          <ac:grpSpMkLst>
            <pc:docMk/>
            <pc:sldMk cId="3524068183" sldId="291"/>
            <ac:grpSpMk id="43" creationId="{5EC71F89-C5B1-F73D-B600-A53BCB0DCFF7}"/>
          </ac:grpSpMkLst>
        </pc:grpChg>
        <pc:grpChg chg="add mod">
          <ac:chgData name="Daniel GARZA" userId="fdc002f3bb6c7156" providerId="LiveId" clId="{AE345492-FBD6-431E-836B-0D3C304CE590}" dt="2023-05-22T15:40:09.696" v="689" actId="1076"/>
          <ac:grpSpMkLst>
            <pc:docMk/>
            <pc:sldMk cId="3524068183" sldId="291"/>
            <ac:grpSpMk id="44" creationId="{896AB23E-CB99-D4FC-BEFC-B36AD7F857BF}"/>
          </ac:grpSpMkLst>
        </pc:grpChg>
        <pc:grpChg chg="add del mod">
          <ac:chgData name="Daniel GARZA" userId="fdc002f3bb6c7156" providerId="LiveId" clId="{AE345492-FBD6-431E-836B-0D3C304CE590}" dt="2023-05-22T13:42:15.561" v="651" actId="478"/>
          <ac:grpSpMkLst>
            <pc:docMk/>
            <pc:sldMk cId="3524068183" sldId="291"/>
            <ac:grpSpMk id="55" creationId="{AD248F73-E8F0-A27A-6207-9EBA4FA97601}"/>
          </ac:grpSpMkLst>
        </pc:grpChg>
        <pc:grpChg chg="add mod">
          <ac:chgData name="Daniel GARZA" userId="fdc002f3bb6c7156" providerId="LiveId" clId="{AE345492-FBD6-431E-836B-0D3C304CE590}" dt="2023-05-22T15:40:02.586" v="688" actId="1076"/>
          <ac:grpSpMkLst>
            <pc:docMk/>
            <pc:sldMk cId="3524068183" sldId="291"/>
            <ac:grpSpMk id="59" creationId="{24283F85-6634-67FD-999D-533498C667D1}"/>
          </ac:grpSpMkLst>
        </pc:grpChg>
        <pc:picChg chg="add mod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4" creationId="{B18724CD-1406-9C5D-A87D-24EB2FA089FB}"/>
          </ac:picMkLst>
        </pc:picChg>
        <pc:picChg chg="mod modCrop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7" creationId="{76A024AA-7BF1-2D8E-154C-6E2486AA4B3B}"/>
          </ac:picMkLst>
        </pc:picChg>
        <pc:picChg chg="add mod modCrop">
          <ac:chgData name="Daniel GARZA" userId="fdc002f3bb6c7156" providerId="LiveId" clId="{AE345492-FBD6-431E-836B-0D3C304CE590}" dt="2023-05-22T13:35:46.614" v="526" actId="164"/>
          <ac:picMkLst>
            <pc:docMk/>
            <pc:sldMk cId="3524068183" sldId="291"/>
            <ac:picMk id="9" creationId="{F2845F08-D0A0-E189-3050-8BA74B7E9CAA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12" creationId="{FF823C64-8D41-26FB-3CF4-F8DD7555A087}"/>
          </ac:picMkLst>
        </pc:picChg>
        <pc:picChg chg="mod">
          <ac:chgData name="Daniel GARZA" userId="fdc002f3bb6c7156" providerId="LiveId" clId="{AE345492-FBD6-431E-836B-0D3C304CE590}" dt="2023-05-22T10:13:51.888" v="282" actId="164"/>
          <ac:picMkLst>
            <pc:docMk/>
            <pc:sldMk cId="3524068183" sldId="291"/>
            <ac:picMk id="14" creationId="{22D7649E-DE37-CC15-6747-3F51F425D879}"/>
          </ac:picMkLst>
        </pc:picChg>
        <pc:picChg chg="mod">
          <ac:chgData name="Daniel GARZA" userId="fdc002f3bb6c7156" providerId="LiveId" clId="{AE345492-FBD6-431E-836B-0D3C304CE590}" dt="2023-05-22T13:20:40.312" v="376"/>
          <ac:picMkLst>
            <pc:docMk/>
            <pc:sldMk cId="3524068183" sldId="291"/>
            <ac:picMk id="15" creationId="{5960C0F0-BC5F-CCCA-81FC-20D94EB242A5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26" creationId="{D1C1D472-1B3D-59D7-7C2E-1FACC038377A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29" creationId="{A652118B-F9F7-032D-333E-7E390C3AA61D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30" creationId="{470EFAF3-B402-73A5-05EA-BC0521919FFC}"/>
          </ac:picMkLst>
        </pc:picChg>
        <pc:picChg chg="add del mod">
          <ac:chgData name="Daniel GARZA" userId="fdc002f3bb6c7156" providerId="LiveId" clId="{AE345492-FBD6-431E-836B-0D3C304CE590}" dt="2023-05-22T13:41:07.432" v="643"/>
          <ac:picMkLst>
            <pc:docMk/>
            <pc:sldMk cId="3524068183" sldId="291"/>
            <ac:picMk id="45" creationId="{D8924583-BD42-A69B-2BA6-8B69274DDBD5}"/>
          </ac:picMkLst>
        </pc:picChg>
        <pc:picChg chg="add mod">
          <ac:chgData name="Daniel GARZA" userId="fdc002f3bb6c7156" providerId="LiveId" clId="{AE345492-FBD6-431E-836B-0D3C304CE590}" dt="2023-05-22T13:42:03.958" v="648" actId="164"/>
          <ac:picMkLst>
            <pc:docMk/>
            <pc:sldMk cId="3524068183" sldId="291"/>
            <ac:picMk id="50" creationId="{3222258C-F498-A564-66E5-524474A18FF7}"/>
          </ac:picMkLst>
        </pc:picChg>
        <pc:picChg chg="add mod">
          <ac:chgData name="Daniel GARZA" userId="fdc002f3bb6c7156" providerId="LiveId" clId="{AE345492-FBD6-431E-836B-0D3C304CE590}" dt="2023-05-22T13:43:30.635" v="675" actId="164"/>
          <ac:picMkLst>
            <pc:docMk/>
            <pc:sldMk cId="3524068183" sldId="291"/>
            <ac:picMk id="56" creationId="{03110328-90F4-AD41-2A95-32F5DE3800B8}"/>
          </ac:picMkLst>
        </pc:pic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11" creationId="{7318935A-BCFD-FF92-E151-CBF35C320BBD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6" creationId="{45132E7B-48E0-4B91-BF7D-7FDFCF20FA9C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7" creationId="{9827F4C2-7022-D36F-A398-C56355AD0E5D}"/>
          </ac:cxnSpMkLst>
        </pc:cxnChg>
        <pc:cxnChg chg="del mod">
          <ac:chgData name="Daniel GARZA" userId="fdc002f3bb6c7156" providerId="LiveId" clId="{AE345492-FBD6-431E-836B-0D3C304CE590}" dt="2023-05-22T13:20:46.152" v="377" actId="478"/>
          <ac:cxnSpMkLst>
            <pc:docMk/>
            <pc:sldMk cId="3524068183" sldId="291"/>
            <ac:cxnSpMk id="19" creationId="{E84997D2-8EAC-8511-83E9-EF95C28EC22F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3" creationId="{653DF65E-2EE3-01FE-A6E6-933EEC16E186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5" creationId="{F303B574-367E-18EC-F8CA-6687FA4910DC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6" creationId="{6EE8D049-9913-47A1-DEF8-A784588AE6E5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7" creationId="{A3461F71-C7DF-4A6A-4079-C4CCFA9B95AD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9" creationId="{F23D10FB-C692-41F2-E961-0A3220CED276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1" creationId="{B195FA2D-2FC5-3953-69F1-4F6BFD20B1D0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2" creationId="{ECFA30BA-A5D7-D56D-1B94-2BFBC12D5172}"/>
          </ac:cxnSpMkLst>
        </pc:cxnChg>
        <pc:cxnChg chg="add del mod">
          <ac:chgData name="Daniel GARZA" userId="fdc002f3bb6c7156" providerId="LiveId" clId="{AE345492-FBD6-431E-836B-0D3C304CE590}" dt="2023-05-22T13:41:37.180" v="647" actId="478"/>
          <ac:cxnSpMkLst>
            <pc:docMk/>
            <pc:sldMk cId="3524068183" sldId="291"/>
            <ac:cxnSpMk id="54" creationId="{8A0BC7F7-046B-9258-8F7D-7AD1E830DFFE}"/>
          </ac:cxnSpMkLst>
        </pc:cxnChg>
      </pc:sldChg>
      <pc:sldChg chg="addSp delSp modSp new mod modAnim">
        <pc:chgData name="Daniel GARZA" userId="fdc002f3bb6c7156" providerId="LiveId" clId="{AE345492-FBD6-431E-836B-0D3C304CE590}" dt="2023-06-01T19:24:55.925" v="7932"/>
        <pc:sldMkLst>
          <pc:docMk/>
          <pc:sldMk cId="200493111" sldId="292"/>
        </pc:sldMkLst>
        <pc:spChg chg="del">
          <ac:chgData name="Daniel GARZA" userId="fdc002f3bb6c7156" providerId="LiveId" clId="{AE345492-FBD6-431E-836B-0D3C304CE590}" dt="2023-05-26T03:51:00.618" v="697" actId="478"/>
          <ac:spMkLst>
            <pc:docMk/>
            <pc:sldMk cId="200493111" sldId="292"/>
            <ac:spMk id="2" creationId="{CAC0748D-D16C-3D6A-237D-A66B482D647E}"/>
          </ac:spMkLst>
        </pc:spChg>
        <pc:spChg chg="del">
          <ac:chgData name="Daniel GARZA" userId="fdc002f3bb6c7156" providerId="LiveId" clId="{AE345492-FBD6-431E-836B-0D3C304CE590}" dt="2023-05-26T03:50:56.275" v="695" actId="478"/>
          <ac:spMkLst>
            <pc:docMk/>
            <pc:sldMk cId="200493111" sldId="292"/>
            <ac:spMk id="3" creationId="{A88B6A29-B9FF-7705-E9FD-C6364E8A0BA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6" creationId="{17ED1EB6-E971-7553-F90E-FB3962C730B8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9" creationId="{B514780E-FBE0-8A59-0396-C54307C4A80A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1" creationId="{78A0C8D4-987C-1F98-D277-E8B35CFB988B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3" creationId="{4C247F42-029A-E9BD-A590-81B8E7BF96D3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4" creationId="{FA6EAAF6-802A-62E2-C575-0AE153C46ADF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5" creationId="{A69BB1EF-1D3E-C4BB-261E-9192943631F9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6" creationId="{11AE8AC8-FEF2-AA83-DBB5-3312C16D34C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7" creationId="{4974346D-BA0A-29E0-A2A3-B967CDCFC3A7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8" creationId="{C34417C1-E5CF-86BD-D868-A6BC55B7428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0" creationId="{3F864688-5718-9F8D-257E-21C716652B7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1" creationId="{7BB61FC3-3009-1D07-E8F1-25CC987B1323}"/>
          </ac:spMkLst>
        </pc:spChg>
        <pc:spChg chg="add mod">
          <ac:chgData name="Daniel GARZA" userId="fdc002f3bb6c7156" providerId="LiveId" clId="{AE345492-FBD6-431E-836B-0D3C304CE590}" dt="2023-05-26T04:36:02.657" v="786" actId="403"/>
          <ac:spMkLst>
            <pc:docMk/>
            <pc:sldMk cId="200493111" sldId="292"/>
            <ac:spMk id="24" creationId="{7EA2A61F-EEE1-D106-521A-D50439645E06}"/>
          </ac:spMkLst>
        </pc:spChg>
        <pc:grpChg chg="add mod">
          <ac:chgData name="Daniel GARZA" userId="fdc002f3bb6c7156" providerId="LiveId" clId="{AE345492-FBD6-431E-836B-0D3C304CE590}" dt="2023-05-26T04:36:08.260" v="787" actId="1076"/>
          <ac:grpSpMkLst>
            <pc:docMk/>
            <pc:sldMk cId="200493111" sldId="292"/>
            <ac:grpSpMk id="4" creationId="{512EFBD5-254C-8DA3-2B29-F53E49E09145}"/>
          </ac:grpSpMkLst>
        </pc:grpChg>
        <pc:graphicFrameChg chg="add del mod modGraphic">
          <ac:chgData name="Daniel GARZA" userId="fdc002f3bb6c7156" providerId="LiveId" clId="{AE345492-FBD6-431E-836B-0D3C304CE590}" dt="2023-05-26T03:51:31.762" v="704"/>
          <ac:graphicFrameMkLst>
            <pc:docMk/>
            <pc:sldMk cId="200493111" sldId="292"/>
            <ac:graphicFrameMk id="19" creationId="{CA9AB21E-ACEA-592F-EA3C-3F0BB4905305}"/>
          </ac:graphicFrameMkLst>
        </pc:graphicFrame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5" creationId="{C16EC2F9-54D9-6908-DE67-CA15391EBC79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7" creationId="{36753DB6-A4DD-55B1-C9F6-405C7182E01E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8" creationId="{0BD0DB48-D544-98C7-3367-4E04DEA97BF8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0" creationId="{ABC321B4-EB3B-02C8-2C2E-1E66F202D8D0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2" creationId="{E09F4794-0B3B-FB78-B159-979448F77057}"/>
          </ac:picMkLst>
        </pc:picChg>
        <pc:picChg chg="add mod">
          <ac:chgData name="Daniel GARZA" userId="fdc002f3bb6c7156" providerId="LiveId" clId="{AE345492-FBD6-431E-836B-0D3C304CE590}" dt="2023-05-26T03:51:46.992" v="708" actId="1076"/>
          <ac:picMkLst>
            <pc:docMk/>
            <pc:sldMk cId="200493111" sldId="292"/>
            <ac:picMk id="22" creationId="{2417CC21-A433-9F43-5581-6B9E9CA151E9}"/>
          </ac:picMkLst>
        </pc:picChg>
        <pc:picChg chg="add mod">
          <ac:chgData name="Daniel GARZA" userId="fdc002f3bb6c7156" providerId="LiveId" clId="{AE345492-FBD6-431E-836B-0D3C304CE590}" dt="2023-05-26T04:36:09.669" v="788" actId="1076"/>
          <ac:picMkLst>
            <pc:docMk/>
            <pc:sldMk cId="200493111" sldId="292"/>
            <ac:picMk id="23" creationId="{C942AC25-537D-DC28-282C-74E707FAB718}"/>
          </ac:picMkLst>
        </pc:picChg>
      </pc:sldChg>
      <pc:sldChg chg="addSp delSp modSp new mod setBg">
        <pc:chgData name="Daniel GARZA" userId="fdc002f3bb6c7156" providerId="LiveId" clId="{AE345492-FBD6-431E-836B-0D3C304CE590}" dt="2023-06-01T04:04:57.631" v="4309" actId="478"/>
        <pc:sldMkLst>
          <pc:docMk/>
          <pc:sldMk cId="2288152911" sldId="293"/>
        </pc:sldMkLst>
        <pc:spChg chg="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" creationId="{8BF2A4CC-FC42-205F-44FB-17DA3CBF59D8}"/>
          </ac:spMkLst>
        </pc:spChg>
        <pc:spChg chg="del 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3" creationId="{C12C5ADC-E840-E27D-DF71-FF3C7918CD2D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4" creationId="{2B97F24A-32CE-4C1C-A50D-3016B394DCFB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6" creationId="{CD8B4F24-440B-49E9-B85D-733523DC064B}"/>
          </ac:spMkLst>
        </pc:spChg>
        <pc:spChg chg="ad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1" creationId="{D4771268-CB57-404A-9271-370EB28F6090}"/>
          </ac:spMkLst>
        </pc:spChg>
        <pc:picChg chg="add del mod">
          <ac:chgData name="Daniel GARZA" userId="fdc002f3bb6c7156" providerId="LiveId" clId="{AE345492-FBD6-431E-836B-0D3C304CE590}" dt="2023-05-26T07:10:05.817" v="1164" actId="478"/>
          <ac:picMkLst>
            <pc:docMk/>
            <pc:sldMk cId="2288152911" sldId="293"/>
            <ac:picMk id="3" creationId="{1B9C874F-1645-CDD2-9D69-7D5999E60E77}"/>
          </ac:picMkLst>
        </pc:picChg>
        <pc:picChg chg="add mod">
          <ac:chgData name="Daniel GARZA" userId="fdc002f3bb6c7156" providerId="LiveId" clId="{AE345492-FBD6-431E-836B-0D3C304CE590}" dt="2023-06-01T04:04:47.247" v="4308"/>
          <ac:picMkLst>
            <pc:docMk/>
            <pc:sldMk cId="2288152911" sldId="293"/>
            <ac:picMk id="3" creationId="{82C42F82-CDFA-0D98-EB0C-08322DFF307A}"/>
          </ac:picMkLst>
        </pc:picChg>
        <pc:picChg chg="add del mod">
          <ac:chgData name="Daniel GARZA" userId="fdc002f3bb6c7156" providerId="LiveId" clId="{AE345492-FBD6-431E-836B-0D3C304CE590}" dt="2023-05-26T07:12:28.914" v="1168" actId="478"/>
          <ac:picMkLst>
            <pc:docMk/>
            <pc:sldMk cId="2288152911" sldId="293"/>
            <ac:picMk id="5" creationId="{3B85D43F-7837-D577-BAA3-3F1D5B5E2E7F}"/>
          </ac:picMkLst>
        </pc:picChg>
        <pc:picChg chg="add del mod">
          <ac:chgData name="Daniel GARZA" userId="fdc002f3bb6c7156" providerId="LiveId" clId="{AE345492-FBD6-431E-836B-0D3C304CE590}" dt="2023-05-26T03:59:11.802" v="714" actId="478"/>
          <ac:picMkLst>
            <pc:docMk/>
            <pc:sldMk cId="2288152911" sldId="293"/>
            <ac:picMk id="5" creationId="{83A41D57-0913-2C8F-2F19-878A377C0748}"/>
          </ac:picMkLst>
        </pc:picChg>
        <pc:picChg chg="add del mod">
          <ac:chgData name="Daniel GARZA" userId="fdc002f3bb6c7156" providerId="LiveId" clId="{AE345492-FBD6-431E-836B-0D3C304CE590}" dt="2023-06-01T04:04:57.631" v="4309" actId="478"/>
          <ac:picMkLst>
            <pc:docMk/>
            <pc:sldMk cId="2288152911" sldId="293"/>
            <ac:picMk id="7" creationId="{BC4738D6-60E8-108F-81EC-4BF7149DBD10}"/>
          </ac:picMkLst>
        </pc:picChg>
        <pc:picChg chg="add del">
          <ac:chgData name="Daniel GARZA" userId="fdc002f3bb6c7156" providerId="LiveId" clId="{AE345492-FBD6-431E-836B-0D3C304CE590}" dt="2023-05-26T03:59:16.946" v="716" actId="478"/>
          <ac:picMkLst>
            <pc:docMk/>
            <pc:sldMk cId="2288152911" sldId="293"/>
            <ac:picMk id="7" creationId="{DB55E6ED-F182-3708-A336-451E35F85ED4}"/>
          </ac:picMkLst>
        </pc:picChg>
        <pc:picChg chg="add mod">
          <ac:chgData name="Daniel GARZA" userId="fdc002f3bb6c7156" providerId="LiveId" clId="{AE345492-FBD6-431E-836B-0D3C304CE590}" dt="2023-05-26T04:35:15.940" v="762" actId="14100"/>
          <ac:picMkLst>
            <pc:docMk/>
            <pc:sldMk cId="2288152911" sldId="293"/>
            <ac:picMk id="9" creationId="{AD32D473-B0AC-DC18-2311-FA5059D43051}"/>
          </ac:picMkLst>
        </pc:picChg>
      </pc:sldChg>
      <pc:sldChg chg="addSp delSp modSp new add del mod">
        <pc:chgData name="Daniel GARZA" userId="fdc002f3bb6c7156" providerId="LiveId" clId="{AE345492-FBD6-431E-836B-0D3C304CE590}" dt="2023-06-02T05:36:50.311" v="8418" actId="14100"/>
        <pc:sldMkLst>
          <pc:docMk/>
          <pc:sldMk cId="4102906392" sldId="294"/>
        </pc:sldMkLst>
        <pc:spChg chg="del">
          <ac:chgData name="Daniel GARZA" userId="fdc002f3bb6c7156" providerId="LiveId" clId="{AE345492-FBD6-431E-836B-0D3C304CE590}" dt="2023-05-26T04:23:49.868" v="739" actId="478"/>
          <ac:spMkLst>
            <pc:docMk/>
            <pc:sldMk cId="4102906392" sldId="294"/>
            <ac:spMk id="2" creationId="{548F7DC2-CF2C-BAA5-6F0D-14A9220CE226}"/>
          </ac:spMkLst>
        </pc:spChg>
        <pc:spChg chg="del">
          <ac:chgData name="Daniel GARZA" userId="fdc002f3bb6c7156" providerId="LiveId" clId="{AE345492-FBD6-431E-836B-0D3C304CE590}" dt="2023-05-26T04:23:52.533" v="740" actId="478"/>
          <ac:spMkLst>
            <pc:docMk/>
            <pc:sldMk cId="4102906392" sldId="294"/>
            <ac:spMk id="3" creationId="{19C21B42-117C-B782-EEBC-008828A9CF9A}"/>
          </ac:spMkLst>
        </pc:spChg>
        <pc:spChg chg="del mod topLvl">
          <ac:chgData name="Daniel GARZA" userId="fdc002f3bb6c7156" providerId="LiveId" clId="{AE345492-FBD6-431E-836B-0D3C304CE590}" dt="2023-06-02T05:36:08.717" v="8409" actId="478"/>
          <ac:spMkLst>
            <pc:docMk/>
            <pc:sldMk cId="4102906392" sldId="294"/>
            <ac:spMk id="4" creationId="{12977C10-009E-5885-BE1D-1B84908EF5E0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7" creationId="{2777C5FE-C6D9-26F2-1AD8-D3A7FB8ED0D4}"/>
          </ac:spMkLst>
        </pc:spChg>
        <pc:spChg chg="mod topLvl">
          <ac:chgData name="Daniel GARZA" userId="fdc002f3bb6c7156" providerId="LiveId" clId="{AE345492-FBD6-431E-836B-0D3C304CE590}" dt="2023-06-02T05:36:21.277" v="8411" actId="164"/>
          <ac:spMkLst>
            <pc:docMk/>
            <pc:sldMk cId="4102906392" sldId="294"/>
            <ac:spMk id="10" creationId="{A70FCF36-71B5-7372-E737-E8CBB7E6AF5F}"/>
          </ac:spMkLst>
        </pc:spChg>
        <pc:spChg chg="del mod topLvl">
          <ac:chgData name="Daniel GARZA" userId="fdc002f3bb6c7156" providerId="LiveId" clId="{AE345492-FBD6-431E-836B-0D3C304CE590}" dt="2023-06-02T05:36:05.295" v="8408" actId="478"/>
          <ac:spMkLst>
            <pc:docMk/>
            <pc:sldMk cId="4102906392" sldId="294"/>
            <ac:spMk id="14" creationId="{D3FD4437-595F-4CAF-2A90-654F0920CDD6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16" creationId="{34E978FA-ACEC-E038-B0F1-3F051766A267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18" creationId="{32FBC016-E061-14FB-5BA6-FB0A466675D2}"/>
          </ac:spMkLst>
        </pc:spChg>
        <pc:spChg chg="del mod topLvl">
          <ac:chgData name="Daniel GARZA" userId="fdc002f3bb6c7156" providerId="LiveId" clId="{AE345492-FBD6-431E-836B-0D3C304CE590}" dt="2023-06-02T05:36:13.992" v="8410" actId="478"/>
          <ac:spMkLst>
            <pc:docMk/>
            <pc:sldMk cId="4102906392" sldId="294"/>
            <ac:spMk id="20" creationId="{2DB6550A-1743-5950-A024-26E33761089F}"/>
          </ac:spMkLst>
        </pc:spChg>
        <pc:spChg chg="add mod">
          <ac:chgData name="Daniel GARZA" userId="fdc002f3bb6c7156" providerId="LiveId" clId="{AE345492-FBD6-431E-836B-0D3C304CE590}" dt="2023-05-26T04:44:25.186" v="855" actId="14100"/>
          <ac:spMkLst>
            <pc:docMk/>
            <pc:sldMk cId="4102906392" sldId="294"/>
            <ac:spMk id="22" creationId="{924EA2BD-F309-B989-5015-3DA8E96DD4DB}"/>
          </ac:spMkLst>
        </pc:spChg>
        <pc:spChg chg="add mod">
          <ac:chgData name="Daniel GARZA" userId="fdc002f3bb6c7156" providerId="LiveId" clId="{AE345492-FBD6-431E-836B-0D3C304CE590}" dt="2023-05-26T04:44:59.418" v="861" actId="14100"/>
          <ac:spMkLst>
            <pc:docMk/>
            <pc:sldMk cId="4102906392" sldId="294"/>
            <ac:spMk id="23" creationId="{F21AA8BE-FBC9-1325-5A9A-C12630936AC7}"/>
          </ac:spMkLst>
        </pc:spChg>
        <pc:spChg chg="add mod">
          <ac:chgData name="Daniel GARZA" userId="fdc002f3bb6c7156" providerId="LiveId" clId="{AE345492-FBD6-431E-836B-0D3C304CE590}" dt="2023-05-26T04:45:25.650" v="867" actId="14100"/>
          <ac:spMkLst>
            <pc:docMk/>
            <pc:sldMk cId="4102906392" sldId="294"/>
            <ac:spMk id="24" creationId="{520EC977-72EF-02F7-E4CD-0A4F8EAC03C3}"/>
          </ac:spMkLst>
        </pc:spChg>
        <pc:spChg chg="add mod">
          <ac:chgData name="Daniel GARZA" userId="fdc002f3bb6c7156" providerId="LiveId" clId="{AE345492-FBD6-431E-836B-0D3C304CE590}" dt="2023-05-26T05:19:45.983" v="1009" actId="1035"/>
          <ac:spMkLst>
            <pc:docMk/>
            <pc:sldMk cId="4102906392" sldId="294"/>
            <ac:spMk id="25" creationId="{1007F15B-988E-8819-0EFC-CCD14B76DFA8}"/>
          </ac:spMkLst>
        </pc:spChg>
        <pc:spChg chg="add mod">
          <ac:chgData name="Daniel GARZA" userId="fdc002f3bb6c7156" providerId="LiveId" clId="{AE345492-FBD6-431E-836B-0D3C304CE590}" dt="2023-05-26T04:46:16.148" v="878" actId="1076"/>
          <ac:spMkLst>
            <pc:docMk/>
            <pc:sldMk cId="4102906392" sldId="294"/>
            <ac:spMk id="26" creationId="{5CBEEDC5-55B1-F4F4-C1DA-FE7EF656FA3F}"/>
          </ac:spMkLst>
        </pc:spChg>
        <pc:spChg chg="add mod">
          <ac:chgData name="Daniel GARZA" userId="fdc002f3bb6c7156" providerId="LiveId" clId="{AE345492-FBD6-431E-836B-0D3C304CE590}" dt="2023-05-26T04:46:48.569" v="896" actId="1076"/>
          <ac:spMkLst>
            <pc:docMk/>
            <pc:sldMk cId="4102906392" sldId="294"/>
            <ac:spMk id="27" creationId="{9E821BB9-0667-BB39-0CC9-53BA112AB100}"/>
          </ac:spMkLst>
        </pc:spChg>
        <pc:spChg chg="add mod">
          <ac:chgData name="Daniel GARZA" userId="fdc002f3bb6c7156" providerId="LiveId" clId="{AE345492-FBD6-431E-836B-0D3C304CE590}" dt="2023-05-26T04:47:15.883" v="921" actId="1076"/>
          <ac:spMkLst>
            <pc:docMk/>
            <pc:sldMk cId="4102906392" sldId="294"/>
            <ac:spMk id="28" creationId="{00270F2F-469B-C6AF-34B2-027BE2CD421B}"/>
          </ac:spMkLst>
        </pc:spChg>
        <pc:spChg chg="add mod">
          <ac:chgData name="Daniel GARZA" userId="fdc002f3bb6c7156" providerId="LiveId" clId="{AE345492-FBD6-431E-836B-0D3C304CE590}" dt="2023-05-26T05:19:58.754" v="1026" actId="1076"/>
          <ac:spMkLst>
            <pc:docMk/>
            <pc:sldMk cId="4102906392" sldId="294"/>
            <ac:spMk id="29" creationId="{3CBBD07C-66F7-6FD3-F6B1-740C4ACC1568}"/>
          </ac:spMkLst>
        </pc:spChg>
        <pc:spChg chg="mod topLvl">
          <ac:chgData name="Daniel GARZA" userId="fdc002f3bb6c7156" providerId="LiveId" clId="{AE345492-FBD6-431E-836B-0D3C304CE590}" dt="2023-06-02T05:36:21.277" v="8411" actId="164"/>
          <ac:spMkLst>
            <pc:docMk/>
            <pc:sldMk cId="4102906392" sldId="294"/>
            <ac:spMk id="30" creationId="{B0BF4F8E-5F5A-9BD9-7D35-F3DFC29A8982}"/>
          </ac:spMkLst>
        </pc:spChg>
        <pc:spChg chg="mod topLvl">
          <ac:chgData name="Daniel GARZA" userId="fdc002f3bb6c7156" providerId="LiveId" clId="{AE345492-FBD6-431E-836B-0D3C304CE590}" dt="2023-06-02T05:36:21.277" v="8411" actId="164"/>
          <ac:spMkLst>
            <pc:docMk/>
            <pc:sldMk cId="4102906392" sldId="294"/>
            <ac:spMk id="32" creationId="{8A12F899-4674-E564-4E1A-851B2F7074B3}"/>
          </ac:spMkLst>
        </pc:spChg>
        <pc:grpChg chg="add del mod">
          <ac:chgData name="Daniel GARZA" userId="fdc002f3bb6c7156" providerId="LiveId" clId="{AE345492-FBD6-431E-836B-0D3C304CE590}" dt="2023-06-02T05:35:51.357" v="8404" actId="165"/>
          <ac:grpSpMkLst>
            <pc:docMk/>
            <pc:sldMk cId="4102906392" sldId="294"/>
            <ac:grpSpMk id="2" creationId="{231BBBDA-3EA2-A02F-30E9-2A1D4BD0BB2F}"/>
          </ac:grpSpMkLst>
        </pc:grpChg>
        <pc:grpChg chg="add del mod">
          <ac:chgData name="Daniel GARZA" userId="fdc002f3bb6c7156" providerId="LiveId" clId="{AE345492-FBD6-431E-836B-0D3C304CE590}" dt="2023-06-02T05:36:43.001" v="8416" actId="478"/>
          <ac:grpSpMkLst>
            <pc:docMk/>
            <pc:sldMk cId="4102906392" sldId="294"/>
            <ac:grpSpMk id="33" creationId="{4D88B0E8-FFC1-AF7A-E686-92FF99F62010}"/>
          </ac:grpSpMkLst>
        </pc:grpChg>
        <pc:picChg chg="del mod topLvl">
          <ac:chgData name="Daniel GARZA" userId="fdc002f3bb6c7156" providerId="LiveId" clId="{AE345492-FBD6-431E-836B-0D3C304CE590}" dt="2023-06-02T05:35:58.832" v="8406" actId="478"/>
          <ac:picMkLst>
            <pc:docMk/>
            <pc:sldMk cId="4102906392" sldId="294"/>
            <ac:picMk id="3" creationId="{550F69D7-DCC8-8A49-67E2-29AB5A5BA81D}"/>
          </ac:picMkLst>
        </pc:picChg>
        <pc:picChg chg="del mod topLvl">
          <ac:chgData name="Daniel GARZA" userId="fdc002f3bb6c7156" providerId="LiveId" clId="{AE345492-FBD6-431E-836B-0D3C304CE590}" dt="2023-06-02T05:36:13.992" v="8410" actId="478"/>
          <ac:picMkLst>
            <pc:docMk/>
            <pc:sldMk cId="4102906392" sldId="294"/>
            <ac:picMk id="5" creationId="{2EF1FBB2-5E39-28E2-B18F-AD9378C6D9C3}"/>
          </ac:picMkLst>
        </pc:picChg>
        <pc:picChg chg="add del mod">
          <ac:chgData name="Daniel GARZA" userId="fdc002f3bb6c7156" providerId="LiveId" clId="{AE345492-FBD6-431E-836B-0D3C304CE590}" dt="2023-05-26T04:37:06.902" v="790" actId="478"/>
          <ac:picMkLst>
            <pc:docMk/>
            <pc:sldMk cId="4102906392" sldId="294"/>
            <ac:picMk id="5" creationId="{31C277A5-0479-4D24-44DF-BBA023CE599A}"/>
          </ac:picMkLst>
        </pc:picChg>
        <pc:picChg chg="del mod topLvl">
          <ac:chgData name="Daniel GARZA" userId="fdc002f3bb6c7156" providerId="LiveId" clId="{AE345492-FBD6-431E-836B-0D3C304CE590}" dt="2023-06-02T05:36:13.992" v="8410" actId="478"/>
          <ac:picMkLst>
            <pc:docMk/>
            <pc:sldMk cId="4102906392" sldId="294"/>
            <ac:picMk id="6" creationId="{5263E30D-200E-F15B-830F-290591F5AE9F}"/>
          </ac:picMkLst>
        </pc:picChg>
        <pc:picChg chg="add del mod">
          <ac:chgData name="Daniel GARZA" userId="fdc002f3bb6c7156" providerId="LiveId" clId="{AE345492-FBD6-431E-836B-0D3C304CE590}" dt="2023-05-26T04:37:04.834" v="789" actId="478"/>
          <ac:picMkLst>
            <pc:docMk/>
            <pc:sldMk cId="4102906392" sldId="294"/>
            <ac:picMk id="7" creationId="{A63C2E27-8CAF-45D5-6EFA-BEA8E19A59F1}"/>
          </ac:picMkLst>
        </pc:picChg>
        <pc:picChg chg="mod topLvl">
          <ac:chgData name="Daniel GARZA" userId="fdc002f3bb6c7156" providerId="LiveId" clId="{AE345492-FBD6-431E-836B-0D3C304CE590}" dt="2023-06-02T05:36:21.277" v="8411" actId="164"/>
          <ac:picMkLst>
            <pc:docMk/>
            <pc:sldMk cId="4102906392" sldId="294"/>
            <ac:picMk id="8" creationId="{5F0DD899-4730-A2CA-8EB1-6AC98476158B}"/>
          </ac:picMkLst>
        </pc:picChg>
        <pc:picChg chg="add mod">
          <ac:chgData name="Daniel GARZA" userId="fdc002f3bb6c7156" providerId="LiveId" clId="{AE345492-FBD6-431E-836B-0D3C304CE590}" dt="2023-05-26T05:19:33.416" v="984" actId="1036"/>
          <ac:picMkLst>
            <pc:docMk/>
            <pc:sldMk cId="4102906392" sldId="294"/>
            <ac:picMk id="9" creationId="{401C6937-8FA8-EF7C-A8A6-C12FCEC0A835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1" creationId="{8968493C-C8BD-F428-16D6-BCB9FF501F1C}"/>
          </ac:picMkLst>
        </pc:picChg>
        <pc:picChg chg="del mod topLvl">
          <ac:chgData name="Daniel GARZA" userId="fdc002f3bb6c7156" providerId="LiveId" clId="{AE345492-FBD6-431E-836B-0D3C304CE590}" dt="2023-06-02T05:35:56.473" v="8405" actId="478"/>
          <ac:picMkLst>
            <pc:docMk/>
            <pc:sldMk cId="4102906392" sldId="294"/>
            <ac:picMk id="12" creationId="{6C24164D-C312-342B-5916-A6F84709AE5B}"/>
          </ac:picMkLst>
        </pc:picChg>
        <pc:picChg chg="add mod">
          <ac:chgData name="Daniel GARZA" userId="fdc002f3bb6c7156" providerId="LiveId" clId="{AE345492-FBD6-431E-836B-0D3C304CE590}" dt="2023-05-26T05:18:47.017" v="970" actId="12788"/>
          <ac:picMkLst>
            <pc:docMk/>
            <pc:sldMk cId="4102906392" sldId="294"/>
            <ac:picMk id="13" creationId="{DE087341-6074-3C8C-C5D4-89374991E547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5" creationId="{85BF0107-18FE-5042-B82D-157089E5E06B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7" creationId="{59A1630D-32B9-259B-F187-339699AB7422}"/>
          </ac:picMkLst>
        </pc:picChg>
        <pc:picChg chg="add mod">
          <ac:chgData name="Daniel GARZA" userId="fdc002f3bb6c7156" providerId="LiveId" clId="{AE345492-FBD6-431E-836B-0D3C304CE590}" dt="2023-05-26T05:18:52.480" v="971" actId="12788"/>
          <ac:picMkLst>
            <pc:docMk/>
            <pc:sldMk cId="4102906392" sldId="294"/>
            <ac:picMk id="19" creationId="{2CF6FAE6-D46B-4296-14B9-4E9E19B4EC01}"/>
          </ac:picMkLst>
        </pc:picChg>
        <pc:picChg chg="add mod">
          <ac:chgData name="Daniel GARZA" userId="fdc002f3bb6c7156" providerId="LiveId" clId="{AE345492-FBD6-431E-836B-0D3C304CE590}" dt="2023-05-26T05:19:50.491" v="1025" actId="1038"/>
          <ac:picMkLst>
            <pc:docMk/>
            <pc:sldMk cId="4102906392" sldId="294"/>
            <ac:picMk id="21" creationId="{A6FA90A2-A787-9B91-8AF7-E780CA08F8BC}"/>
          </ac:picMkLst>
        </pc:picChg>
        <pc:picChg chg="add del mod">
          <ac:chgData name="Daniel GARZA" userId="fdc002f3bb6c7156" providerId="LiveId" clId="{AE345492-FBD6-431E-836B-0D3C304CE590}" dt="2023-06-02T05:35:25.049" v="8401" actId="478"/>
          <ac:picMkLst>
            <pc:docMk/>
            <pc:sldMk cId="4102906392" sldId="294"/>
            <ac:picMk id="31" creationId="{96A12952-E7FE-D9B8-A628-CF440D28B1FA}"/>
          </ac:picMkLst>
        </pc:picChg>
        <pc:picChg chg="add mod">
          <ac:chgData name="Daniel GARZA" userId="fdc002f3bb6c7156" providerId="LiveId" clId="{AE345492-FBD6-431E-836B-0D3C304CE590}" dt="2023-06-02T05:36:50.311" v="8418" actId="14100"/>
          <ac:picMkLst>
            <pc:docMk/>
            <pc:sldMk cId="4102906392" sldId="294"/>
            <ac:picMk id="34" creationId="{EF81A21E-2220-7F52-B3F4-64C06D47CA4B}"/>
          </ac:picMkLst>
        </pc:picChg>
      </pc:sldChg>
      <pc:sldChg chg="addSp modSp add del mod">
        <pc:chgData name="Daniel GARZA" userId="fdc002f3bb6c7156" providerId="LiveId" clId="{AE345492-FBD6-431E-836B-0D3C304CE590}" dt="2023-05-26T04:38:56.338" v="803" actId="2696"/>
        <pc:sldMkLst>
          <pc:docMk/>
          <pc:sldMk cId="1821155968" sldId="295"/>
        </pc:sldMkLst>
        <pc:picChg chg="add mod">
          <ac:chgData name="Daniel GARZA" userId="fdc002f3bb6c7156" providerId="LiveId" clId="{AE345492-FBD6-431E-836B-0D3C304CE590}" dt="2023-05-26T04:38:22.044" v="802" actId="1076"/>
          <ac:picMkLst>
            <pc:docMk/>
            <pc:sldMk cId="1821155968" sldId="295"/>
            <ac:picMk id="3" creationId="{CCF8E289-4B26-5B77-68FC-F053D0C50FF1}"/>
          </ac:picMkLst>
        </pc:picChg>
      </pc:sldChg>
      <pc:sldChg chg="addSp delSp modSp new mod modAnim">
        <pc:chgData name="Daniel GARZA" userId="fdc002f3bb6c7156" providerId="LiveId" clId="{AE345492-FBD6-431E-836B-0D3C304CE590}" dt="2023-06-02T05:37:19.666" v="8424" actId="1076"/>
        <pc:sldMkLst>
          <pc:docMk/>
          <pc:sldMk cId="3676571786" sldId="295"/>
        </pc:sldMkLst>
        <pc:spChg chg="del">
          <ac:chgData name="Daniel GARZA" userId="fdc002f3bb6c7156" providerId="LiveId" clId="{AE345492-FBD6-431E-836B-0D3C304CE590}" dt="2023-05-26T05:09:40.969" v="933" actId="478"/>
          <ac:spMkLst>
            <pc:docMk/>
            <pc:sldMk cId="3676571786" sldId="295"/>
            <ac:spMk id="2" creationId="{0E2F3F73-E5C2-6BCF-F719-9F3B72BEC5C4}"/>
          </ac:spMkLst>
        </pc:spChg>
        <pc:spChg chg="del">
          <ac:chgData name="Daniel GARZA" userId="fdc002f3bb6c7156" providerId="LiveId" clId="{AE345492-FBD6-431E-836B-0D3C304CE590}" dt="2023-05-26T05:09:43.876" v="934" actId="478"/>
          <ac:spMkLst>
            <pc:docMk/>
            <pc:sldMk cId="3676571786" sldId="295"/>
            <ac:spMk id="3" creationId="{0F035036-418A-A9E4-5CD2-98BD2E5EF721}"/>
          </ac:spMkLst>
        </pc:spChg>
        <pc:spChg chg="mod">
          <ac:chgData name="Daniel GARZA" userId="fdc002f3bb6c7156" providerId="LiveId" clId="{AE345492-FBD6-431E-836B-0D3C304CE590}" dt="2023-05-26T05:28:20.495" v="1108" actId="20577"/>
          <ac:spMkLst>
            <pc:docMk/>
            <pc:sldMk cId="3676571786" sldId="295"/>
            <ac:spMk id="6" creationId="{61C98D56-46B4-87E3-69EB-4A3AA0F90A48}"/>
          </ac:spMkLst>
        </pc:spChg>
        <pc:spChg chg="add mod">
          <ac:chgData name="Daniel GARZA" userId="fdc002f3bb6c7156" providerId="LiveId" clId="{AE345492-FBD6-431E-836B-0D3C304CE590}" dt="2023-05-26T05:31:22.730" v="1118" actId="1076"/>
          <ac:spMkLst>
            <pc:docMk/>
            <pc:sldMk cId="3676571786" sldId="295"/>
            <ac:spMk id="12" creationId="{6BAB63D2-40C2-724C-63C8-00AC9F912EA4}"/>
          </ac:spMkLst>
        </pc:spChg>
        <pc:spChg chg="mod">
          <ac:chgData name="Daniel GARZA" userId="fdc002f3bb6c7156" providerId="LiveId" clId="{AE345492-FBD6-431E-836B-0D3C304CE590}" dt="2023-05-26T05:30:50.103" v="1112"/>
          <ac:spMkLst>
            <pc:docMk/>
            <pc:sldMk cId="3676571786" sldId="295"/>
            <ac:spMk id="15" creationId="{0EF7253E-6CB5-9047-148C-D99D5CC616A9}"/>
          </ac:spMkLst>
        </pc:spChg>
        <pc:spChg chg="mod">
          <ac:chgData name="Daniel GARZA" userId="fdc002f3bb6c7156" providerId="LiveId" clId="{AE345492-FBD6-431E-836B-0D3C304CE590}" dt="2023-05-26T05:31:05.476" v="1114"/>
          <ac:spMkLst>
            <pc:docMk/>
            <pc:sldMk cId="3676571786" sldId="295"/>
            <ac:spMk id="18" creationId="{238F75BA-D2D7-2D5C-39D2-7C04CC555A85}"/>
          </ac:spMkLst>
        </pc:spChg>
        <pc:grpChg chg="add mod">
          <ac:chgData name="Daniel GARZA" userId="fdc002f3bb6c7156" providerId="LiveId" clId="{AE345492-FBD6-431E-836B-0D3C304CE590}" dt="2023-05-26T05:28:36.213" v="1111" actId="1076"/>
          <ac:grpSpMkLst>
            <pc:docMk/>
            <pc:sldMk cId="3676571786" sldId="295"/>
            <ac:grpSpMk id="4" creationId="{E09A6998-6A81-1476-C265-B859AC2F32C0}"/>
          </ac:grpSpMkLst>
        </pc:grpChg>
        <pc:grpChg chg="mod">
          <ac:chgData name="Daniel GARZA" userId="fdc002f3bb6c7156" providerId="LiveId" clId="{AE345492-FBD6-431E-836B-0D3C304CE590}" dt="2023-05-26T05:28:00.915" v="1086"/>
          <ac:grpSpMkLst>
            <pc:docMk/>
            <pc:sldMk cId="3676571786" sldId="295"/>
            <ac:grpSpMk id="5" creationId="{9797B08B-C78F-C6E6-29F8-98DAEF737F48}"/>
          </ac:grpSpMkLst>
        </pc:grpChg>
        <pc:grpChg chg="add mod">
          <ac:chgData name="Daniel GARZA" userId="fdc002f3bb6c7156" providerId="LiveId" clId="{AE345492-FBD6-431E-836B-0D3C304CE590}" dt="2023-05-26T05:30:55.985" v="1113" actId="1076"/>
          <ac:grpSpMkLst>
            <pc:docMk/>
            <pc:sldMk cId="3676571786" sldId="295"/>
            <ac:grpSpMk id="13" creationId="{BC329164-A90E-CF00-5912-3EBF6E3B6818}"/>
          </ac:grpSpMkLst>
        </pc:grpChg>
        <pc:grpChg chg="add mod">
          <ac:chgData name="Daniel GARZA" userId="fdc002f3bb6c7156" providerId="LiveId" clId="{AE345492-FBD6-431E-836B-0D3C304CE590}" dt="2023-05-26T05:31:11.637" v="1115" actId="1076"/>
          <ac:grpSpMkLst>
            <pc:docMk/>
            <pc:sldMk cId="3676571786" sldId="295"/>
            <ac:grpSpMk id="16" creationId="{F0E2B144-C4B0-429A-7047-FCEFF502207E}"/>
          </ac:grpSpMkLst>
        </pc:grpChg>
        <pc:picChg chg="add mod">
          <ac:chgData name="Daniel GARZA" userId="fdc002f3bb6c7156" providerId="LiveId" clId="{AE345492-FBD6-431E-836B-0D3C304CE590}" dt="2023-06-02T05:37:19.666" v="8424" actId="1076"/>
          <ac:picMkLst>
            <pc:docMk/>
            <pc:sldMk cId="3676571786" sldId="295"/>
            <ac:picMk id="2" creationId="{1A09C44C-52BE-8584-4304-AF90F8B7B5BA}"/>
          </ac:picMkLst>
        </pc:picChg>
        <pc:picChg chg="mod">
          <ac:chgData name="Daniel GARZA" userId="fdc002f3bb6c7156" providerId="LiveId" clId="{AE345492-FBD6-431E-836B-0D3C304CE590}" dt="2023-05-26T05:28:30.161" v="1110" actId="1076"/>
          <ac:picMkLst>
            <pc:docMk/>
            <pc:sldMk cId="3676571786" sldId="295"/>
            <ac:picMk id="7" creationId="{A96300F4-B040-EC6B-4590-C22C6EBFA635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8" creationId="{6F6CD01F-5E05-6F68-8DD9-FEA345CB89AA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9" creationId="{C75E603A-ED87-2574-69F2-9AA0C3EDC1F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0" creationId="{6DC1F08B-282B-750F-9F8B-36169CB65D9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1" creationId="{7AAFFAEE-2381-9E02-9EE8-87996F0409F8}"/>
          </ac:picMkLst>
        </pc:picChg>
        <pc:picChg chg="mod">
          <ac:chgData name="Daniel GARZA" userId="fdc002f3bb6c7156" providerId="LiveId" clId="{AE345492-FBD6-431E-836B-0D3C304CE590}" dt="2023-05-26T05:30:50.103" v="1112"/>
          <ac:picMkLst>
            <pc:docMk/>
            <pc:sldMk cId="3676571786" sldId="295"/>
            <ac:picMk id="14" creationId="{E9F5FE51-FD71-DF6C-B6A8-3E896105C425}"/>
          </ac:picMkLst>
        </pc:picChg>
        <pc:picChg chg="mod">
          <ac:chgData name="Daniel GARZA" userId="fdc002f3bb6c7156" providerId="LiveId" clId="{AE345492-FBD6-431E-836B-0D3C304CE590}" dt="2023-05-26T05:31:05.476" v="1114"/>
          <ac:picMkLst>
            <pc:docMk/>
            <pc:sldMk cId="3676571786" sldId="295"/>
            <ac:picMk id="17" creationId="{D8ADCFE8-3FF7-276B-40D9-4A0BBB38BB25}"/>
          </ac:picMkLst>
        </pc:picChg>
      </pc:sldChg>
      <pc:sldChg chg="addSp delSp modSp add del mod">
        <pc:chgData name="Daniel GARZA" userId="fdc002f3bb6c7156" providerId="LiveId" clId="{AE345492-FBD6-431E-836B-0D3C304CE590}" dt="2023-05-26T05:20:31.857" v="1032" actId="2696"/>
        <pc:sldMkLst>
          <pc:docMk/>
          <pc:sldMk cId="929516373" sldId="296"/>
        </pc:sldMkLst>
        <pc:picChg chg="add del mod">
          <ac:chgData name="Daniel GARZA" userId="fdc002f3bb6c7156" providerId="LiveId" clId="{AE345492-FBD6-431E-836B-0D3C304CE590}" dt="2023-05-26T05:20:14.242" v="1028" actId="21"/>
          <ac:picMkLst>
            <pc:docMk/>
            <pc:sldMk cId="929516373" sldId="296"/>
            <ac:picMk id="3" creationId="{A3724E7A-E623-2136-BD4F-2F02CF9B5D6B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5" creationId="{A327264C-31D9-F865-A700-30D5B790FC49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7" creationId="{3A8FA27A-B0FC-6AF7-7DB4-71083BB61069}"/>
          </ac:picMkLst>
        </pc:picChg>
      </pc:sldChg>
      <pc:sldChg chg="addSp delSp modSp add mod">
        <pc:chgData name="Daniel GARZA" userId="fdc002f3bb6c7156" providerId="LiveId" clId="{AE345492-FBD6-431E-836B-0D3C304CE590}" dt="2023-06-02T05:37:04.479" v="8422" actId="1076"/>
        <pc:sldMkLst>
          <pc:docMk/>
          <pc:sldMk cId="3898881588" sldId="297"/>
        </pc:sldMkLst>
        <pc:picChg chg="add mod">
          <ac:chgData name="Daniel GARZA" userId="fdc002f3bb6c7156" providerId="LiveId" clId="{AE345492-FBD6-431E-836B-0D3C304CE590}" dt="2023-05-26T05:20:48.502" v="1033" actId="1076"/>
          <ac:picMkLst>
            <pc:docMk/>
            <pc:sldMk cId="3898881588" sldId="297"/>
            <ac:picMk id="2" creationId="{0DE50B87-45AB-A005-1C6F-9AEDACE947BF}"/>
          </ac:picMkLst>
        </pc:picChg>
        <pc:picChg chg="add mod">
          <ac:chgData name="Daniel GARZA" userId="fdc002f3bb6c7156" providerId="LiveId" clId="{AE345492-FBD6-431E-836B-0D3C304CE590}" dt="2023-05-26T05:21:57.053" v="1045" actId="1035"/>
          <ac:picMkLst>
            <pc:docMk/>
            <pc:sldMk cId="3898881588" sldId="297"/>
            <ac:picMk id="3" creationId="{D063B077-680C-6C84-7557-240973162ABE}"/>
          </ac:picMkLst>
        </pc:picChg>
        <pc:picChg chg="add mod">
          <ac:chgData name="Daniel GARZA" userId="fdc002f3bb6c7156" providerId="LiveId" clId="{AE345492-FBD6-431E-836B-0D3C304CE590}" dt="2023-05-26T05:20:28.086" v="1031"/>
          <ac:picMkLst>
            <pc:docMk/>
            <pc:sldMk cId="3898881588" sldId="297"/>
            <ac:picMk id="4" creationId="{02782AA1-3600-4C02-0B08-181F62196295}"/>
          </ac:picMkLst>
        </pc:picChg>
        <pc:picChg chg="add mod">
          <ac:chgData name="Daniel GARZA" userId="fdc002f3bb6c7156" providerId="LiveId" clId="{AE345492-FBD6-431E-836B-0D3C304CE590}" dt="2023-06-02T05:37:04.479" v="8422" actId="1076"/>
          <ac:picMkLst>
            <pc:docMk/>
            <pc:sldMk cId="3898881588" sldId="297"/>
            <ac:picMk id="5" creationId="{F85E4A62-49CC-4312-DB84-D9F24651E114}"/>
          </ac:picMkLst>
        </pc:picChg>
        <pc:picChg chg="add mod">
          <ac:chgData name="Daniel GARZA" userId="fdc002f3bb6c7156" providerId="LiveId" clId="{AE345492-FBD6-431E-836B-0D3C304CE590}" dt="2023-05-26T05:23:20.764" v="1059" actId="1037"/>
          <ac:picMkLst>
            <pc:docMk/>
            <pc:sldMk cId="3898881588" sldId="297"/>
            <ac:picMk id="6" creationId="{85F80560-C06C-E0C2-BA5B-3DE4F450FD33}"/>
          </ac:picMkLst>
        </pc:picChg>
        <pc:picChg chg="add mod">
          <ac:chgData name="Daniel GARZA" userId="fdc002f3bb6c7156" providerId="LiveId" clId="{AE345492-FBD6-431E-836B-0D3C304CE590}" dt="2023-05-26T05:24:59.437" v="1072" actId="14100"/>
          <ac:picMkLst>
            <pc:docMk/>
            <pc:sldMk cId="3898881588" sldId="297"/>
            <ac:picMk id="8" creationId="{5EE9E0C0-BEDE-D1C9-BF88-3B26F1F77DA0}"/>
          </ac:picMkLst>
        </pc:picChg>
        <pc:picChg chg="add mod">
          <ac:chgData name="Daniel GARZA" userId="fdc002f3bb6c7156" providerId="LiveId" clId="{AE345492-FBD6-431E-836B-0D3C304CE590}" dt="2023-05-26T05:25:34.559" v="1077" actId="1076"/>
          <ac:picMkLst>
            <pc:docMk/>
            <pc:sldMk cId="3898881588" sldId="297"/>
            <ac:picMk id="12" creationId="{3C59A1EC-B1AA-2274-2C59-516005AAD958}"/>
          </ac:picMkLst>
        </pc:picChg>
        <pc:picChg chg="add mod">
          <ac:chgData name="Daniel GARZA" userId="fdc002f3bb6c7156" providerId="LiveId" clId="{AE345492-FBD6-431E-836B-0D3C304CE590}" dt="2023-05-26T05:26:40.030" v="1085" actId="1036"/>
          <ac:picMkLst>
            <pc:docMk/>
            <pc:sldMk cId="3898881588" sldId="297"/>
            <ac:picMk id="16" creationId="{23C97D49-6C3F-AF9D-5D1C-4871AE472E7D}"/>
          </ac:picMkLst>
        </pc:picChg>
        <pc:picChg chg="mod">
          <ac:chgData name="Daniel GARZA" userId="fdc002f3bb6c7156" providerId="LiveId" clId="{AE345492-FBD6-431E-836B-0D3C304CE590}" dt="2023-05-26T05:24:02.920" v="1066" actId="1035"/>
          <ac:picMkLst>
            <pc:docMk/>
            <pc:sldMk cId="3898881588" sldId="297"/>
            <ac:picMk id="17" creationId="{59A1630D-32B9-259B-F187-339699AB7422}"/>
          </ac:picMkLst>
        </pc:picChg>
        <pc:picChg chg="del mod">
          <ac:chgData name="Daniel GARZA" userId="fdc002f3bb6c7156" providerId="LiveId" clId="{AE345492-FBD6-431E-836B-0D3C304CE590}" dt="2023-06-02T05:37:01.109" v="8420" actId="478"/>
          <ac:picMkLst>
            <pc:docMk/>
            <pc:sldMk cId="3898881588" sldId="297"/>
            <ac:picMk id="31" creationId="{96A12952-E7FE-D9B8-A628-CF440D28B1FA}"/>
          </ac:picMkLst>
        </pc:picChg>
      </pc:sldChg>
      <pc:sldChg chg="addSp delSp modSp add del mod ord">
        <pc:chgData name="Daniel GARZA" userId="fdc002f3bb6c7156" providerId="LiveId" clId="{AE345492-FBD6-431E-836B-0D3C304CE590}" dt="2023-06-01T03:56:51.592" v="4074" actId="2696"/>
        <pc:sldMkLst>
          <pc:docMk/>
          <pc:sldMk cId="3210020988" sldId="298"/>
        </pc:sldMkLst>
        <pc:picChg chg="add del mod">
          <ac:chgData name="Daniel GARZA" userId="fdc002f3bb6c7156" providerId="LiveId" clId="{AE345492-FBD6-431E-836B-0D3C304CE590}" dt="2023-05-26T07:59:32.783" v="1238" actId="21"/>
          <ac:picMkLst>
            <pc:docMk/>
            <pc:sldMk cId="3210020988" sldId="298"/>
            <ac:picMk id="7" creationId="{6703FCB3-F0EB-3978-9A8C-E49882274669}"/>
          </ac:picMkLst>
        </pc:picChg>
      </pc:sldChg>
      <pc:sldChg chg="addSp delSp modSp new mod ord">
        <pc:chgData name="Daniel GARZA" userId="fdc002f3bb6c7156" providerId="LiveId" clId="{AE345492-FBD6-431E-836B-0D3C304CE590}" dt="2023-05-26T08:08:32.243" v="1273" actId="21"/>
        <pc:sldMkLst>
          <pc:docMk/>
          <pc:sldMk cId="1026373714" sldId="299"/>
        </pc:sldMkLst>
        <pc:spChg chg="del">
          <ac:chgData name="Daniel GARZA" userId="fdc002f3bb6c7156" providerId="LiveId" clId="{AE345492-FBD6-431E-836B-0D3C304CE590}" dt="2023-05-26T07:59:42.948" v="1241" actId="478"/>
          <ac:spMkLst>
            <pc:docMk/>
            <pc:sldMk cId="1026373714" sldId="299"/>
            <ac:spMk id="2" creationId="{28DE1D9B-D2EE-41CD-EEA5-97AD6EABA0AB}"/>
          </ac:spMkLst>
        </pc:spChg>
        <pc:spChg chg="del">
          <ac:chgData name="Daniel GARZA" userId="fdc002f3bb6c7156" providerId="LiveId" clId="{AE345492-FBD6-431E-836B-0D3C304CE590}" dt="2023-05-26T07:59:40.262" v="1240" actId="478"/>
          <ac:spMkLst>
            <pc:docMk/>
            <pc:sldMk cId="1026373714" sldId="299"/>
            <ac:spMk id="3" creationId="{47481B89-A5AF-2178-B510-3351796D6F4E}"/>
          </ac:spMkLst>
        </pc:spChg>
        <pc:picChg chg="add mod">
          <ac:chgData name="Daniel GARZA" userId="fdc002f3bb6c7156" providerId="LiveId" clId="{AE345492-FBD6-431E-836B-0D3C304CE590}" dt="2023-05-26T07:59:56.062" v="1244" actId="1076"/>
          <ac:picMkLst>
            <pc:docMk/>
            <pc:sldMk cId="1026373714" sldId="299"/>
            <ac:picMk id="4" creationId="{BFBD35FC-451F-CA44-F68A-E7D1DBE796D7}"/>
          </ac:picMkLst>
        </pc:picChg>
        <pc:picChg chg="del mod replST">
          <ac:chgData name="Daniel GARZA" userId="fdc002f3bb6c7156" providerId="LiveId" clId="{AE345492-FBD6-431E-836B-0D3C304CE590}" dt="2023-05-26T08:08:32.243" v="1273" actId="21"/>
          <ac:picMkLst>
            <pc:docMk/>
            <pc:sldMk cId="1026373714" sldId="299"/>
            <ac:picMk id="6" creationId="{8D1DE1F2-01BF-A6AC-02B9-D40241FD117F}"/>
          </ac:picMkLst>
        </pc:picChg>
      </pc:sldChg>
      <pc:sldChg chg="addSp delSp modSp new mod">
        <pc:chgData name="Daniel GARZA" userId="fdc002f3bb6c7156" providerId="LiveId" clId="{AE345492-FBD6-431E-836B-0D3C304CE590}" dt="2023-06-01T19:39:50.383" v="7955" actId="478"/>
        <pc:sldMkLst>
          <pc:docMk/>
          <pc:sldMk cId="3543756235" sldId="300"/>
        </pc:sldMkLst>
        <pc:spChg chg="del">
          <ac:chgData name="Daniel GARZA" userId="fdc002f3bb6c7156" providerId="LiveId" clId="{AE345492-FBD6-431E-836B-0D3C304CE590}" dt="2023-05-26T08:08:36.630" v="1275" actId="478"/>
          <ac:spMkLst>
            <pc:docMk/>
            <pc:sldMk cId="3543756235" sldId="300"/>
            <ac:spMk id="2" creationId="{0129EE28-E4E4-9EA6-2429-12CC6C9A6B66}"/>
          </ac:spMkLst>
        </pc:spChg>
        <pc:spChg chg="del">
          <ac:chgData name="Daniel GARZA" userId="fdc002f3bb6c7156" providerId="LiveId" clId="{AE345492-FBD6-431E-836B-0D3C304CE590}" dt="2023-05-26T08:08:35.337" v="1274" actId="478"/>
          <ac:spMkLst>
            <pc:docMk/>
            <pc:sldMk cId="3543756235" sldId="300"/>
            <ac:spMk id="3" creationId="{2DF89827-8547-FBC3-C721-4C1737B5AE6C}"/>
          </ac:spMkLst>
        </pc:spChg>
        <pc:picChg chg="add mod">
          <ac:chgData name="Daniel GARZA" userId="fdc002f3bb6c7156" providerId="LiveId" clId="{AE345492-FBD6-431E-836B-0D3C304CE590}" dt="2023-06-01T19:39:14.414" v="7948" actId="1076"/>
          <ac:picMkLst>
            <pc:docMk/>
            <pc:sldMk cId="3543756235" sldId="300"/>
            <ac:picMk id="2" creationId="{8A86B314-5F58-6B97-8A98-D30AD8ECF62F}"/>
          </ac:picMkLst>
        </pc:picChg>
        <pc:picChg chg="add mod">
          <ac:chgData name="Daniel GARZA" userId="fdc002f3bb6c7156" providerId="LiveId" clId="{AE345492-FBD6-431E-836B-0D3C304CE590}" dt="2023-06-01T19:39:19.411" v="7949" actId="1076"/>
          <ac:picMkLst>
            <pc:docMk/>
            <pc:sldMk cId="3543756235" sldId="300"/>
            <ac:picMk id="3" creationId="{1CBA8880-1065-AF5C-CBD5-D99B2A25E567}"/>
          </ac:picMkLst>
        </pc:picChg>
        <pc:picChg chg="add mod">
          <ac:chgData name="Daniel GARZA" userId="fdc002f3bb6c7156" providerId="LiveId" clId="{AE345492-FBD6-431E-836B-0D3C304CE590}" dt="2023-05-26T08:21:03.707" v="1413" actId="1076"/>
          <ac:picMkLst>
            <pc:docMk/>
            <pc:sldMk cId="3543756235" sldId="300"/>
            <ac:picMk id="4" creationId="{33E95FD4-C20B-6643-05B3-3B8CBE9574D1}"/>
          </ac:picMkLst>
        </pc:picChg>
        <pc:picChg chg="add mod">
          <ac:chgData name="Daniel GARZA" userId="fdc002f3bb6c7156" providerId="LiveId" clId="{AE345492-FBD6-431E-836B-0D3C304CE590}" dt="2023-06-01T19:39:24.680" v="7950" actId="1076"/>
          <ac:picMkLst>
            <pc:docMk/>
            <pc:sldMk cId="3543756235" sldId="300"/>
            <ac:picMk id="5" creationId="{3452CA34-FB6D-66C4-70C6-476F767C6AAF}"/>
          </ac:picMkLst>
        </pc:picChg>
        <pc:picChg chg="del mod replST">
          <ac:chgData name="Daniel GARZA" userId="fdc002f3bb6c7156" providerId="LiveId" clId="{AE345492-FBD6-431E-836B-0D3C304CE590}" dt="2023-06-01T19:39:48.332" v="7954" actId="478"/>
          <ac:picMkLst>
            <pc:docMk/>
            <pc:sldMk cId="3543756235" sldId="300"/>
            <ac:picMk id="6" creationId="{61DA8A76-9BE5-CF59-465E-4FAD2FC4F558}"/>
          </ac:picMkLst>
        </pc:picChg>
        <pc:picChg chg="del mod replST">
          <ac:chgData name="Daniel GARZA" userId="fdc002f3bb6c7156" providerId="LiveId" clId="{AE345492-FBD6-431E-836B-0D3C304CE590}" dt="2023-06-01T19:39:50.383" v="7955" actId="478"/>
          <ac:picMkLst>
            <pc:docMk/>
            <pc:sldMk cId="3543756235" sldId="300"/>
            <ac:picMk id="8" creationId="{86AADE56-7E38-5FE6-E35C-F0C7FBDFA337}"/>
          </ac:picMkLst>
        </pc:picChg>
        <pc:picChg chg="add mod">
          <ac:chgData name="Daniel GARZA" userId="fdc002f3bb6c7156" providerId="LiveId" clId="{AE345492-FBD6-431E-836B-0D3C304CE590}" dt="2023-05-26T08:21:26.018" v="1418" actId="1076"/>
          <ac:picMkLst>
            <pc:docMk/>
            <pc:sldMk cId="3543756235" sldId="300"/>
            <ac:picMk id="9" creationId="{798168F7-FDB6-CEEB-9AF3-F49351ECF3BA}"/>
          </ac:picMkLst>
        </pc:picChg>
      </pc:sldChg>
      <pc:sldChg chg="addSp delSp modSp add del mod">
        <pc:chgData name="Daniel GARZA" userId="fdc002f3bb6c7156" providerId="LiveId" clId="{AE345492-FBD6-431E-836B-0D3C304CE590}" dt="2023-05-26T08:24:17.808" v="1462" actId="2696"/>
        <pc:sldMkLst>
          <pc:docMk/>
          <pc:sldMk cId="101687021" sldId="301"/>
        </pc:sldMkLst>
        <pc:spChg chg="add del">
          <ac:chgData name="Daniel GARZA" userId="fdc002f3bb6c7156" providerId="LiveId" clId="{AE345492-FBD6-431E-836B-0D3C304CE590}" dt="2023-05-26T08:14:50.078" v="1346" actId="22"/>
          <ac:spMkLst>
            <pc:docMk/>
            <pc:sldMk cId="101687021" sldId="301"/>
            <ac:spMk id="10" creationId="{104488DC-B2EC-F6BC-EDC1-8AD0E1CD5220}"/>
          </ac:spMkLst>
        </pc:sp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3" creationId="{69109951-631F-A242-4954-A3BAC22A60F5}"/>
          </ac:picMkLst>
        </pc:picChg>
        <pc:picChg chg="mod">
          <ac:chgData name="Daniel GARZA" userId="fdc002f3bb6c7156" providerId="LiveId" clId="{AE345492-FBD6-431E-836B-0D3C304CE590}" dt="2023-05-26T08:16:13.987" v="1398" actId="1076"/>
          <ac:picMkLst>
            <pc:docMk/>
            <pc:sldMk cId="101687021" sldId="301"/>
            <ac:picMk id="4" creationId="{33E95FD4-C20B-6643-05B3-3B8CBE9574D1}"/>
          </ac:picMkLst>
        </pc:picChg>
        <pc:picChg chg="mod">
          <ac:chgData name="Daniel GARZA" userId="fdc002f3bb6c7156" providerId="LiveId" clId="{AE345492-FBD6-431E-836B-0D3C304CE590}" dt="2023-05-26T08:16:16.555" v="1399" actId="1076"/>
          <ac:picMkLst>
            <pc:docMk/>
            <pc:sldMk cId="101687021" sldId="301"/>
            <ac:picMk id="6" creationId="{61DA8A76-9BE5-CF59-465E-4FAD2FC4F558}"/>
          </ac:picMkLst>
        </pc:pic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7" creationId="{7CC4B3BA-5179-C9CF-9D05-A0B460659680}"/>
          </ac:picMkLst>
        </pc:picChg>
        <pc:picChg chg="mod">
          <ac:chgData name="Daniel GARZA" userId="fdc002f3bb6c7156" providerId="LiveId" clId="{AE345492-FBD6-431E-836B-0D3C304CE590}" dt="2023-05-26T08:16:19.227" v="1400" actId="1076"/>
          <ac:picMkLst>
            <pc:docMk/>
            <pc:sldMk cId="101687021" sldId="301"/>
            <ac:picMk id="8" creationId="{86AADE56-7E38-5FE6-E35C-F0C7FBDFA337}"/>
          </ac:picMkLst>
        </pc:picChg>
        <pc:picChg chg="mod replST">
          <ac:chgData name="Daniel GARZA" userId="fdc002f3bb6c7156" providerId="LiveId" clId="{AE345492-FBD6-431E-836B-0D3C304CE590}" dt="2023-05-26T08:16:21.635" v="1401" actId="1076"/>
          <ac:picMkLst>
            <pc:docMk/>
            <pc:sldMk cId="101687021" sldId="301"/>
            <ac:picMk id="12" creationId="{5D98E16D-1070-D22B-F1E5-4C3E5196CC1B}"/>
          </ac:picMkLst>
        </pc:picChg>
        <pc:picChg chg="mod replST">
          <ac:chgData name="Daniel GARZA" userId="fdc002f3bb6c7156" providerId="LiveId" clId="{AE345492-FBD6-431E-836B-0D3C304CE590}" dt="2023-05-26T08:16:24.243" v="1402" actId="1076"/>
          <ac:picMkLst>
            <pc:docMk/>
            <pc:sldMk cId="101687021" sldId="301"/>
            <ac:picMk id="14" creationId="{A74CC36D-68CA-806B-22CF-239BB9408AE7}"/>
          </ac:picMkLst>
        </pc:picChg>
      </pc:sldChg>
      <pc:sldChg chg="addSp delSp modSp new del mod">
        <pc:chgData name="Daniel GARZA" userId="fdc002f3bb6c7156" providerId="LiveId" clId="{AE345492-FBD6-431E-836B-0D3C304CE590}" dt="2023-05-26T08:21:31.683" v="1419" actId="2696"/>
        <pc:sldMkLst>
          <pc:docMk/>
          <pc:sldMk cId="2464325239" sldId="302"/>
        </pc:sldMkLst>
        <pc:spChg chg="del">
          <ac:chgData name="Daniel GARZA" userId="fdc002f3bb6c7156" providerId="LiveId" clId="{AE345492-FBD6-431E-836B-0D3C304CE590}" dt="2023-05-26T08:16:44.039" v="1404" actId="478"/>
          <ac:spMkLst>
            <pc:docMk/>
            <pc:sldMk cId="2464325239" sldId="302"/>
            <ac:spMk id="2" creationId="{02E021DC-53D0-227A-3764-247A17B55DAE}"/>
          </ac:spMkLst>
        </pc:spChg>
        <pc:spChg chg="del">
          <ac:chgData name="Daniel GARZA" userId="fdc002f3bb6c7156" providerId="LiveId" clId="{AE345492-FBD6-431E-836B-0D3C304CE590}" dt="2023-05-26T08:16:45.878" v="1405" actId="478"/>
          <ac:spMkLst>
            <pc:docMk/>
            <pc:sldMk cId="2464325239" sldId="302"/>
            <ac:spMk id="3" creationId="{688CE74E-E382-4825-55C1-019BAA500AA4}"/>
          </ac:spMkLst>
        </pc:spChg>
        <pc:picChg chg="add del mod">
          <ac:chgData name="Daniel GARZA" userId="fdc002f3bb6c7156" providerId="LiveId" clId="{AE345492-FBD6-431E-836B-0D3C304CE590}" dt="2023-05-26T08:20:48.140" v="1408" actId="21"/>
          <ac:picMkLst>
            <pc:docMk/>
            <pc:sldMk cId="2464325239" sldId="302"/>
            <ac:picMk id="5" creationId="{825083C3-53EF-354C-46EA-EEDA6C16CCF3}"/>
          </ac:picMkLst>
        </pc:picChg>
      </pc:sldChg>
      <pc:sldChg chg="addSp delSp modSp add del mod">
        <pc:chgData name="Daniel GARZA" userId="fdc002f3bb6c7156" providerId="LiveId" clId="{AE345492-FBD6-431E-836B-0D3C304CE590}" dt="2023-06-01T19:40:16.075" v="7959" actId="2696"/>
        <pc:sldMkLst>
          <pc:docMk/>
          <pc:sldMk cId="3656598454" sldId="302"/>
        </pc:sldMkLst>
        <pc:picChg chg="add del mod">
          <ac:chgData name="Daniel GARZA" userId="fdc002f3bb6c7156" providerId="LiveId" clId="{AE345492-FBD6-431E-836B-0D3C304CE590}" dt="2023-06-01T19:40:09.299" v="7957" actId="21"/>
          <ac:picMkLst>
            <pc:docMk/>
            <pc:sldMk cId="3656598454" sldId="302"/>
            <ac:picMk id="2" creationId="{283A4C78-0D96-DE7C-79A8-44DDFE48BC5D}"/>
          </ac:picMkLst>
        </pc:picChg>
        <pc:picChg chg="add del mod">
          <ac:chgData name="Daniel GARZA" userId="fdc002f3bb6c7156" providerId="LiveId" clId="{AE345492-FBD6-431E-836B-0D3C304CE590}" dt="2023-06-01T19:40:09.299" v="7957" actId="21"/>
          <ac:picMkLst>
            <pc:docMk/>
            <pc:sldMk cId="3656598454" sldId="302"/>
            <ac:picMk id="3" creationId="{A01DDD9B-1035-808D-32AB-56616F2E4504}"/>
          </ac:picMkLst>
        </pc:picChg>
        <pc:picChg chg="add mod">
          <ac:chgData name="Daniel GARZA" userId="fdc002f3bb6c7156" providerId="LiveId" clId="{AE345492-FBD6-431E-836B-0D3C304CE590}" dt="2023-05-26T08:22:50.163" v="1434" actId="1076"/>
          <ac:picMkLst>
            <pc:docMk/>
            <pc:sldMk cId="3656598454" sldId="302"/>
            <ac:picMk id="5" creationId="{A4731D96-3C85-1D49-2C47-951ACF90AD2D}"/>
          </ac:picMkLst>
        </pc:picChg>
        <pc:picChg chg="add mod">
          <ac:chgData name="Daniel GARZA" userId="fdc002f3bb6c7156" providerId="LiveId" clId="{AE345492-FBD6-431E-836B-0D3C304CE590}" dt="2023-05-26T08:22:54.122" v="1435" actId="1076"/>
          <ac:picMkLst>
            <pc:docMk/>
            <pc:sldMk cId="3656598454" sldId="302"/>
            <ac:picMk id="7" creationId="{D04E00EF-2FC0-941C-26E3-AE72C00AAF31}"/>
          </ac:picMkLst>
        </pc:picChg>
        <pc:picChg chg="mod">
          <ac:chgData name="Daniel GARZA" userId="fdc002f3bb6c7156" providerId="LiveId" clId="{AE345492-FBD6-431E-836B-0D3C304CE590}" dt="2023-05-26T08:23:50.313" v="1461" actId="1076"/>
          <ac:picMkLst>
            <pc:docMk/>
            <pc:sldMk cId="3656598454" sldId="302"/>
            <ac:picMk id="9" creationId="{798168F7-FDB6-CEEB-9AF3-F49351ECF3BA}"/>
          </ac:picMkLst>
        </pc:picChg>
        <pc:picChg chg="mod replST">
          <ac:chgData name="Daniel GARZA" userId="fdc002f3bb6c7156" providerId="LiveId" clId="{AE345492-FBD6-431E-836B-0D3C304CE590}" dt="2023-05-26T08:23:17.851" v="1460" actId="1076"/>
          <ac:picMkLst>
            <pc:docMk/>
            <pc:sldMk cId="3656598454" sldId="302"/>
            <ac:picMk id="11" creationId="{93CF976C-3B6C-154C-0352-0AFBA99B9CC2}"/>
          </ac:picMkLst>
        </pc:picChg>
      </pc:sldChg>
      <pc:sldChg chg="addSp delSp modSp new mod">
        <pc:chgData name="Daniel GARZA" userId="fdc002f3bb6c7156" providerId="LiveId" clId="{AE345492-FBD6-431E-836B-0D3C304CE590}" dt="2023-05-29T10:51:38.101" v="2965" actId="1076"/>
        <pc:sldMkLst>
          <pc:docMk/>
          <pc:sldMk cId="607525077" sldId="303"/>
        </pc:sldMkLst>
        <pc:spChg chg="del">
          <ac:chgData name="Daniel GARZA" userId="fdc002f3bb6c7156" providerId="LiveId" clId="{AE345492-FBD6-431E-836B-0D3C304CE590}" dt="2023-05-26T08:24:28.374" v="1464" actId="478"/>
          <ac:spMkLst>
            <pc:docMk/>
            <pc:sldMk cId="607525077" sldId="303"/>
            <ac:spMk id="2" creationId="{4079F47E-3688-99B5-EAEA-8BD565A14FC6}"/>
          </ac:spMkLst>
        </pc:spChg>
        <pc:spChg chg="add mod">
          <ac:chgData name="Daniel GARZA" userId="fdc002f3bb6c7156" providerId="LiveId" clId="{AE345492-FBD6-431E-836B-0D3C304CE590}" dt="2023-05-29T10:51:33.780" v="2963" actId="403"/>
          <ac:spMkLst>
            <pc:docMk/>
            <pc:sldMk cId="607525077" sldId="303"/>
            <ac:spMk id="3" creationId="{1D994136-F327-4272-2E52-1EA1AFB613F7}"/>
          </ac:spMkLst>
        </pc:spChg>
        <pc:spChg chg="del mod">
          <ac:chgData name="Daniel GARZA" userId="fdc002f3bb6c7156" providerId="LiveId" clId="{AE345492-FBD6-431E-836B-0D3C304CE590}" dt="2023-05-28T10:08:51.440" v="2250" actId="478"/>
          <ac:spMkLst>
            <pc:docMk/>
            <pc:sldMk cId="607525077" sldId="303"/>
            <ac:spMk id="3" creationId="{EFB377DB-9A38-F198-A268-DC94BE4C5D7C}"/>
          </ac:spMkLst>
        </pc:spChg>
        <pc:picChg chg="add mod">
          <ac:chgData name="Daniel GARZA" userId="fdc002f3bb6c7156" providerId="LiveId" clId="{AE345492-FBD6-431E-836B-0D3C304CE590}" dt="2023-05-29T10:51:38.101" v="2965" actId="1076"/>
          <ac:picMkLst>
            <pc:docMk/>
            <pc:sldMk cId="607525077" sldId="303"/>
            <ac:picMk id="2" creationId="{BE0C21BC-BD4F-9E62-E82C-BFF515D0DE4F}"/>
          </ac:picMkLst>
        </pc:picChg>
      </pc:sldChg>
      <pc:sldChg chg="delSp modSp add del mod">
        <pc:chgData name="Daniel GARZA" userId="fdc002f3bb6c7156" providerId="LiveId" clId="{AE345492-FBD6-431E-836B-0D3C304CE590}" dt="2023-06-01T19:41:42.752" v="7964" actId="2696"/>
        <pc:sldMkLst>
          <pc:docMk/>
          <pc:sldMk cId="124307633" sldId="304"/>
        </pc:sldMkLst>
        <pc:picChg chg="del">
          <ac:chgData name="Daniel GARZA" userId="fdc002f3bb6c7156" providerId="LiveId" clId="{AE345492-FBD6-431E-836B-0D3C304CE590}" dt="2023-05-26T08:24:36.227" v="1466" actId="478"/>
          <ac:picMkLst>
            <pc:docMk/>
            <pc:sldMk cId="124307633" sldId="304"/>
            <ac:picMk id="2" creationId="{283A4C78-0D96-DE7C-79A8-44DDFE48BC5D}"/>
          </ac:picMkLst>
        </pc:picChg>
        <pc:picChg chg="del">
          <ac:chgData name="Daniel GARZA" userId="fdc002f3bb6c7156" providerId="LiveId" clId="{AE345492-FBD6-431E-836B-0D3C304CE590}" dt="2023-05-26T08:24:37.837" v="1467" actId="478"/>
          <ac:picMkLst>
            <pc:docMk/>
            <pc:sldMk cId="124307633" sldId="304"/>
            <ac:picMk id="3" creationId="{A01DDD9B-1035-808D-32AB-56616F2E4504}"/>
          </ac:picMkLst>
        </pc:picChg>
        <pc:picChg chg="mod replST">
          <ac:chgData name="Daniel GARZA" userId="fdc002f3bb6c7156" providerId="LiveId" clId="{AE345492-FBD6-431E-836B-0D3C304CE590}" dt="2023-05-26T08:24:52.913" v="1492" actId="1076"/>
          <ac:picMkLst>
            <pc:docMk/>
            <pc:sldMk cId="124307633" sldId="304"/>
            <ac:picMk id="12" creationId="{10AA0A46-4A91-6233-8D80-C4FAD5164C2C}"/>
          </ac:picMkLst>
        </pc:picChg>
        <pc:picChg chg="mod replST">
          <ac:chgData name="Daniel GARZA" userId="fdc002f3bb6c7156" providerId="LiveId" clId="{AE345492-FBD6-431E-836B-0D3C304CE590}" dt="2023-05-26T08:25:30.561" v="1517" actId="1076"/>
          <ac:picMkLst>
            <pc:docMk/>
            <pc:sldMk cId="124307633" sldId="304"/>
            <ac:picMk id="14" creationId="{9C4FFEB2-5689-32FF-EF2B-719B60B6A0A1}"/>
          </ac:picMkLst>
        </pc:picChg>
      </pc:sldChg>
      <pc:sldChg chg="addSp delSp modSp new mod">
        <pc:chgData name="Daniel GARZA" userId="fdc002f3bb6c7156" providerId="LiveId" clId="{AE345492-FBD6-431E-836B-0D3C304CE590}" dt="2023-06-01T04:04:40.019" v="4307"/>
        <pc:sldMkLst>
          <pc:docMk/>
          <pc:sldMk cId="1833108797" sldId="305"/>
        </pc:sldMkLst>
        <pc:spChg chg="del">
          <ac:chgData name="Daniel GARZA" userId="fdc002f3bb6c7156" providerId="LiveId" clId="{AE345492-FBD6-431E-836B-0D3C304CE590}" dt="2023-05-26T08:26:02.884" v="1519" actId="478"/>
          <ac:spMkLst>
            <pc:docMk/>
            <pc:sldMk cId="1833108797" sldId="305"/>
            <ac:spMk id="2" creationId="{7BB47269-9795-98F1-F2EB-4B981543577A}"/>
          </ac:spMkLst>
        </pc:spChg>
        <pc:spChg chg="del">
          <ac:chgData name="Daniel GARZA" userId="fdc002f3bb6c7156" providerId="LiveId" clId="{AE345492-FBD6-431E-836B-0D3C304CE590}" dt="2023-05-26T08:26:04.867" v="1520" actId="478"/>
          <ac:spMkLst>
            <pc:docMk/>
            <pc:sldMk cId="1833108797" sldId="305"/>
            <ac:spMk id="3" creationId="{5BE92B6F-40EB-192A-6ADD-3E58F3ECB12A}"/>
          </ac:spMkLst>
        </pc:spChg>
        <pc:picChg chg="add mod">
          <ac:chgData name="Daniel GARZA" userId="fdc002f3bb6c7156" providerId="LiveId" clId="{AE345492-FBD6-431E-836B-0D3C304CE590}" dt="2023-06-01T04:04:40.019" v="4307"/>
          <ac:picMkLst>
            <pc:docMk/>
            <pc:sldMk cId="1833108797" sldId="305"/>
            <ac:picMk id="2" creationId="{9D2704E5-A19E-20B7-A39E-5FFBC06F8388}"/>
          </ac:picMkLst>
        </pc:picChg>
        <pc:picChg chg="add mod">
          <ac:chgData name="Daniel GARZA" userId="fdc002f3bb6c7156" providerId="LiveId" clId="{AE345492-FBD6-431E-836B-0D3C304CE590}" dt="2023-05-26T08:52:16.119" v="2233"/>
          <ac:picMkLst>
            <pc:docMk/>
            <pc:sldMk cId="1833108797" sldId="305"/>
            <ac:picMk id="4" creationId="{2C0A0F53-F93F-91C7-542D-86D5E75293F9}"/>
          </ac:picMkLst>
        </pc:picChg>
      </pc:sldChg>
      <pc:sldChg chg="addSp delSp modSp add mod">
        <pc:chgData name="Daniel GARZA" userId="fdc002f3bb6c7156" providerId="LiveId" clId="{AE345492-FBD6-431E-836B-0D3C304CE590}" dt="2023-05-28T09:16:58.273" v="2245" actId="1076"/>
        <pc:sldMkLst>
          <pc:docMk/>
          <pc:sldMk cId="4050590629" sldId="306"/>
        </pc:sldMkLst>
        <pc:spChg chg="add mod">
          <ac:chgData name="Daniel GARZA" userId="fdc002f3bb6c7156" providerId="LiveId" clId="{AE345492-FBD6-431E-836B-0D3C304CE590}" dt="2023-05-28T09:16:58.273" v="2245" actId="1076"/>
          <ac:spMkLst>
            <pc:docMk/>
            <pc:sldMk cId="4050590629" sldId="306"/>
            <ac:spMk id="2" creationId="{BA13D937-E6E1-5F0B-B902-358C892D316A}"/>
          </ac:spMkLst>
        </pc:spChg>
        <pc:spChg chg="add del">
          <ac:chgData name="Daniel GARZA" userId="fdc002f3bb6c7156" providerId="LiveId" clId="{AE345492-FBD6-431E-836B-0D3C304CE590}" dt="2023-05-26T08:27:56.330" v="1556"/>
          <ac:spMkLst>
            <pc:docMk/>
            <pc:sldMk cId="4050590629" sldId="306"/>
            <ac:spMk id="10" creationId="{ACB941F6-F756-F1FE-DF93-D98435E5859D}"/>
          </ac:spMkLst>
        </pc:spChg>
        <pc:picChg chg="mod replST">
          <ac:chgData name="Daniel GARZA" userId="fdc002f3bb6c7156" providerId="LiveId" clId="{AE345492-FBD6-431E-836B-0D3C304CE590}" dt="2023-05-26T08:27:04.321" v="1554" actId="1076"/>
          <ac:picMkLst>
            <pc:docMk/>
            <pc:sldMk cId="4050590629" sldId="306"/>
            <ac:picMk id="3" creationId="{CFAB7684-061D-1084-3A8D-5C5A43E8B7CD}"/>
          </ac:picMkLst>
        </pc:picChg>
        <pc:picChg chg="del">
          <ac:chgData name="Daniel GARZA" userId="fdc002f3bb6c7156" providerId="LiveId" clId="{AE345492-FBD6-431E-836B-0D3C304CE590}" dt="2023-05-26T08:26:45.242" v="1522" actId="478"/>
          <ac:picMkLst>
            <pc:docMk/>
            <pc:sldMk cId="4050590629" sldId="306"/>
            <ac:picMk id="4" creationId="{33E95FD4-C20B-6643-05B3-3B8CBE9574D1}"/>
          </ac:picMkLst>
        </pc:picChg>
        <pc:picChg chg="del">
          <ac:chgData name="Daniel GARZA" userId="fdc002f3bb6c7156" providerId="LiveId" clId="{AE345492-FBD6-431E-836B-0D3C304CE590}" dt="2023-05-26T08:26:47.200" v="1525" actId="478"/>
          <ac:picMkLst>
            <pc:docMk/>
            <pc:sldMk cId="4050590629" sldId="306"/>
            <ac:picMk id="5" creationId="{A4731D96-3C85-1D49-2C47-951ACF90AD2D}"/>
          </ac:picMkLst>
        </pc:picChg>
        <pc:picChg chg="del">
          <ac:chgData name="Daniel GARZA" userId="fdc002f3bb6c7156" providerId="LiveId" clId="{AE345492-FBD6-431E-836B-0D3C304CE590}" dt="2023-05-26T08:26:45.846" v="1523" actId="478"/>
          <ac:picMkLst>
            <pc:docMk/>
            <pc:sldMk cId="4050590629" sldId="306"/>
            <ac:picMk id="6" creationId="{61DA8A76-9BE5-CF59-465E-4FAD2FC4F558}"/>
          </ac:picMkLst>
        </pc:picChg>
        <pc:picChg chg="del">
          <ac:chgData name="Daniel GARZA" userId="fdc002f3bb6c7156" providerId="LiveId" clId="{AE345492-FBD6-431E-836B-0D3C304CE590}" dt="2023-05-26T08:26:47.833" v="1526" actId="478"/>
          <ac:picMkLst>
            <pc:docMk/>
            <pc:sldMk cId="4050590629" sldId="306"/>
            <ac:picMk id="7" creationId="{D04E00EF-2FC0-941C-26E3-AE72C00AAF31}"/>
          </ac:picMkLst>
        </pc:picChg>
        <pc:picChg chg="del">
          <ac:chgData name="Daniel GARZA" userId="fdc002f3bb6c7156" providerId="LiveId" clId="{AE345492-FBD6-431E-836B-0D3C304CE590}" dt="2023-05-26T08:26:46.559" v="1524" actId="478"/>
          <ac:picMkLst>
            <pc:docMk/>
            <pc:sldMk cId="4050590629" sldId="306"/>
            <ac:picMk id="8" creationId="{86AADE56-7E38-5FE6-E35C-F0C7FBDFA337}"/>
          </ac:picMkLst>
        </pc:picChg>
        <pc:picChg chg="mod">
          <ac:chgData name="Daniel GARZA" userId="fdc002f3bb6c7156" providerId="LiveId" clId="{AE345492-FBD6-431E-836B-0D3C304CE590}" dt="2023-05-28T09:16:16.878" v="2234" actId="1076"/>
          <ac:picMkLst>
            <pc:docMk/>
            <pc:sldMk cId="4050590629" sldId="306"/>
            <ac:picMk id="9" creationId="{798168F7-FDB6-CEEB-9AF3-F49351ECF3BA}"/>
          </ac:picMkLst>
        </pc:picChg>
        <pc:picChg chg="del">
          <ac:chgData name="Daniel GARZA" userId="fdc002f3bb6c7156" providerId="LiveId" clId="{AE345492-FBD6-431E-836B-0D3C304CE590}" dt="2023-05-26T08:26:48.620" v="1527" actId="478"/>
          <ac:picMkLst>
            <pc:docMk/>
            <pc:sldMk cId="4050590629" sldId="306"/>
            <ac:picMk id="11" creationId="{93CF976C-3B6C-154C-0352-0AFBA99B9CC2}"/>
          </ac:picMkLst>
        </pc:picChg>
        <pc:picChg chg="del">
          <ac:chgData name="Daniel GARZA" userId="fdc002f3bb6c7156" providerId="LiveId" clId="{AE345492-FBD6-431E-836B-0D3C304CE590}" dt="2023-05-26T08:26:49.354" v="1528" actId="478"/>
          <ac:picMkLst>
            <pc:docMk/>
            <pc:sldMk cId="4050590629" sldId="306"/>
            <ac:picMk id="12" creationId="{10AA0A46-4A91-6233-8D80-C4FAD5164C2C}"/>
          </ac:picMkLst>
        </pc:picChg>
        <pc:picChg chg="del">
          <ac:chgData name="Daniel GARZA" userId="fdc002f3bb6c7156" providerId="LiveId" clId="{AE345492-FBD6-431E-836B-0D3C304CE590}" dt="2023-05-26T08:26:49.957" v="1529" actId="478"/>
          <ac:picMkLst>
            <pc:docMk/>
            <pc:sldMk cId="4050590629" sldId="306"/>
            <ac:picMk id="14" creationId="{9C4FFEB2-5689-32FF-EF2B-719B60B6A0A1}"/>
          </ac:picMkLst>
        </pc:picChg>
        <pc:picChg chg="del mod replST">
          <ac:chgData name="Daniel GARZA" userId="fdc002f3bb6c7156" providerId="LiveId" clId="{AE345492-FBD6-431E-836B-0D3C304CE590}" dt="2023-05-26T08:28:58.449" v="1611" actId="478"/>
          <ac:picMkLst>
            <pc:docMk/>
            <pc:sldMk cId="4050590629" sldId="306"/>
            <ac:picMk id="15" creationId="{5FEDBC5A-C8A2-768B-E113-8C914D0A07A5}"/>
          </ac:picMkLst>
        </pc:picChg>
        <pc:picChg chg="del mod ord replST">
          <ac:chgData name="Daniel GARZA" userId="fdc002f3bb6c7156" providerId="LiveId" clId="{AE345492-FBD6-431E-836B-0D3C304CE590}" dt="2023-05-26T08:29:26.676" v="1641" actId="478"/>
          <ac:picMkLst>
            <pc:docMk/>
            <pc:sldMk cId="4050590629" sldId="306"/>
            <ac:picMk id="17" creationId="{4D1C851B-115D-7AB2-3698-2931F18691A9}"/>
          </ac:picMkLst>
        </pc:picChg>
        <pc:picChg chg="del mod ord replST">
          <ac:chgData name="Daniel GARZA" userId="fdc002f3bb6c7156" providerId="LiveId" clId="{AE345492-FBD6-431E-836B-0D3C304CE590}" dt="2023-05-26T08:29:38.552" v="1672" actId="478"/>
          <ac:picMkLst>
            <pc:docMk/>
            <pc:sldMk cId="4050590629" sldId="306"/>
            <ac:picMk id="19" creationId="{3AC9A6D9-F482-F8FA-7BD7-32B13CEBCEC6}"/>
          </ac:picMkLst>
        </pc:picChg>
        <pc:picChg chg="del mod ord replST">
          <ac:chgData name="Daniel GARZA" userId="fdc002f3bb6c7156" providerId="LiveId" clId="{AE345492-FBD6-431E-836B-0D3C304CE590}" dt="2023-05-26T08:29:53.349" v="1702" actId="478"/>
          <ac:picMkLst>
            <pc:docMk/>
            <pc:sldMk cId="4050590629" sldId="306"/>
            <ac:picMk id="21" creationId="{ADEDEF67-820B-61DE-32EC-2D67240579FD}"/>
          </ac:picMkLst>
        </pc:picChg>
        <pc:picChg chg="del mod ord replST">
          <ac:chgData name="Daniel GARZA" userId="fdc002f3bb6c7156" providerId="LiveId" clId="{AE345492-FBD6-431E-836B-0D3C304CE590}" dt="2023-05-26T08:31:39.459" v="1732" actId="478"/>
          <ac:picMkLst>
            <pc:docMk/>
            <pc:sldMk cId="4050590629" sldId="306"/>
            <ac:picMk id="23" creationId="{BB25433F-0A7B-DD24-5957-5F3B51BA4784}"/>
          </ac:picMkLst>
        </pc:picChg>
        <pc:picChg chg="del mod ord replST">
          <ac:chgData name="Daniel GARZA" userId="fdc002f3bb6c7156" providerId="LiveId" clId="{AE345492-FBD6-431E-836B-0D3C304CE590}" dt="2023-05-26T08:38:05.323" v="1791" actId="478"/>
          <ac:picMkLst>
            <pc:docMk/>
            <pc:sldMk cId="4050590629" sldId="306"/>
            <ac:picMk id="25" creationId="{BCDB0133-8F83-1BC8-C66F-04677CB3DDEF}"/>
          </ac:picMkLst>
        </pc:picChg>
        <pc:picChg chg="del mod replST">
          <ac:chgData name="Daniel GARZA" userId="fdc002f3bb6c7156" providerId="LiveId" clId="{AE345492-FBD6-431E-836B-0D3C304CE590}" dt="2023-05-26T08:32:32.113" v="1761" actId="478"/>
          <ac:picMkLst>
            <pc:docMk/>
            <pc:sldMk cId="4050590629" sldId="306"/>
            <ac:picMk id="27" creationId="{C4ED6879-9EF7-4D6E-4902-9EDEDA5F7FCF}"/>
          </ac:picMkLst>
        </pc:picChg>
        <pc:picChg chg="del mod ord replST">
          <ac:chgData name="Daniel GARZA" userId="fdc002f3bb6c7156" providerId="LiveId" clId="{AE345492-FBD6-431E-836B-0D3C304CE590}" dt="2023-05-26T08:38:29.627" v="1794" actId="478"/>
          <ac:picMkLst>
            <pc:docMk/>
            <pc:sldMk cId="4050590629" sldId="306"/>
            <ac:picMk id="29" creationId="{E40EBF83-7C7A-AC09-58BB-D45E7E429B59}"/>
          </ac:picMkLst>
        </pc:picChg>
        <pc:picChg chg="mod replST">
          <ac:chgData name="Daniel GARZA" userId="fdc002f3bb6c7156" providerId="LiveId" clId="{AE345492-FBD6-431E-836B-0D3C304CE590}" dt="2023-05-28T09:16:21.115" v="2235" actId="1076"/>
          <ac:picMkLst>
            <pc:docMk/>
            <pc:sldMk cId="4050590629" sldId="306"/>
            <ac:picMk id="31" creationId="{C88DFE34-6235-137B-67E8-35392898D8E5}"/>
          </ac:picMkLst>
        </pc:picChg>
        <pc:picChg chg="mod replST">
          <ac:chgData name="Daniel GARZA" userId="fdc002f3bb6c7156" providerId="LiveId" clId="{AE345492-FBD6-431E-836B-0D3C304CE590}" dt="2023-05-28T09:16:23.555" v="2236" actId="1076"/>
          <ac:picMkLst>
            <pc:docMk/>
            <pc:sldMk cId="4050590629" sldId="306"/>
            <ac:picMk id="33" creationId="{A920B452-2129-5144-00FA-F2BA44C6595C}"/>
          </ac:picMkLst>
        </pc:picChg>
        <pc:picChg chg="mod replST">
          <ac:chgData name="Daniel GARZA" userId="fdc002f3bb6c7156" providerId="LiveId" clId="{AE345492-FBD6-431E-836B-0D3C304CE590}" dt="2023-05-28T09:16:25.928" v="2237" actId="1076"/>
          <ac:picMkLst>
            <pc:docMk/>
            <pc:sldMk cId="4050590629" sldId="306"/>
            <ac:picMk id="35" creationId="{B2F7808F-3CF6-1700-8C67-73454999F434}"/>
          </ac:picMkLst>
        </pc:picChg>
        <pc:picChg chg="del mod replST">
          <ac:chgData name="Daniel GARZA" userId="fdc002f3bb6c7156" providerId="LiveId" clId="{AE345492-FBD6-431E-836B-0D3C304CE590}" dt="2023-05-26T08:46:07.023" v="1927" actId="478"/>
          <ac:picMkLst>
            <pc:docMk/>
            <pc:sldMk cId="4050590629" sldId="306"/>
            <ac:picMk id="37" creationId="{16302404-C284-1602-F8B7-753F12FFE67C}"/>
          </ac:picMkLst>
        </pc:picChg>
        <pc:picChg chg="del mod ord replST">
          <ac:chgData name="Daniel GARZA" userId="fdc002f3bb6c7156" providerId="LiveId" clId="{AE345492-FBD6-431E-836B-0D3C304CE590}" dt="2023-05-26T08:47:07.250" v="2014" actId="478"/>
          <ac:picMkLst>
            <pc:docMk/>
            <pc:sldMk cId="4050590629" sldId="306"/>
            <ac:picMk id="39" creationId="{081BFF07-6C7F-8EED-6468-235FC5DC0A6F}"/>
          </ac:picMkLst>
        </pc:picChg>
        <pc:picChg chg="del mod replST">
          <ac:chgData name="Daniel GARZA" userId="fdc002f3bb6c7156" providerId="LiveId" clId="{AE345492-FBD6-431E-836B-0D3C304CE590}" dt="2023-05-26T08:46:59.963" v="1983" actId="478"/>
          <ac:picMkLst>
            <pc:docMk/>
            <pc:sldMk cId="4050590629" sldId="306"/>
            <ac:picMk id="41" creationId="{2DD3B68E-DCCF-A1B5-809E-80CD221BC243}"/>
          </ac:picMkLst>
        </pc:picChg>
        <pc:picChg chg="del mod ord replST">
          <ac:chgData name="Daniel GARZA" userId="fdc002f3bb6c7156" providerId="LiveId" clId="{AE345492-FBD6-431E-836B-0D3C304CE590}" dt="2023-05-26T08:49:42.322" v="2044" actId="478"/>
          <ac:picMkLst>
            <pc:docMk/>
            <pc:sldMk cId="4050590629" sldId="306"/>
            <ac:picMk id="43" creationId="{0A7808F1-DE78-9A68-5166-32D69CBF831A}"/>
          </ac:picMkLst>
        </pc:picChg>
        <pc:picChg chg="mod ord replST">
          <ac:chgData name="Daniel GARZA" userId="fdc002f3bb6c7156" providerId="LiveId" clId="{AE345492-FBD6-431E-836B-0D3C304CE590}" dt="2023-05-28T09:16:30.491" v="2238" actId="1076"/>
          <ac:picMkLst>
            <pc:docMk/>
            <pc:sldMk cId="4050590629" sldId="306"/>
            <ac:picMk id="45" creationId="{3C861A2A-FD91-E750-104B-464423C207B1}"/>
          </ac:picMkLst>
        </pc:picChg>
        <pc:picChg chg="del mod ord replST">
          <ac:chgData name="Daniel GARZA" userId="fdc002f3bb6c7156" providerId="LiveId" clId="{AE345492-FBD6-431E-836B-0D3C304CE590}" dt="2023-05-26T08:50:37.575" v="2074" actId="478"/>
          <ac:picMkLst>
            <pc:docMk/>
            <pc:sldMk cId="4050590629" sldId="306"/>
            <ac:picMk id="47" creationId="{4276C987-DDFA-8068-79EC-E86E311A49CB}"/>
          </ac:picMkLst>
        </pc:picChg>
        <pc:picChg chg="del mod ord replST">
          <ac:chgData name="Daniel GARZA" userId="fdc002f3bb6c7156" providerId="LiveId" clId="{AE345492-FBD6-431E-836B-0D3C304CE590}" dt="2023-05-26T08:51:00.499" v="2105" actId="478"/>
          <ac:picMkLst>
            <pc:docMk/>
            <pc:sldMk cId="4050590629" sldId="306"/>
            <ac:picMk id="49" creationId="{A2DC4368-E146-1389-4DB8-9494D7D9F4D7}"/>
          </ac:picMkLst>
        </pc:picChg>
        <pc:picChg chg="del mod ord replST">
          <ac:chgData name="Daniel GARZA" userId="fdc002f3bb6c7156" providerId="LiveId" clId="{AE345492-FBD6-431E-836B-0D3C304CE590}" dt="2023-05-26T08:51:17.936" v="2138" actId="478"/>
          <ac:picMkLst>
            <pc:docMk/>
            <pc:sldMk cId="4050590629" sldId="306"/>
            <ac:picMk id="51" creationId="{135B60FA-B3E3-E041-62FC-86F5E67CC075}"/>
          </ac:picMkLst>
        </pc:picChg>
        <pc:picChg chg="del mod ord replST">
          <ac:chgData name="Daniel GARZA" userId="fdc002f3bb6c7156" providerId="LiveId" clId="{AE345492-FBD6-431E-836B-0D3C304CE590}" dt="2023-05-26T08:51:35.876" v="2169" actId="478"/>
          <ac:picMkLst>
            <pc:docMk/>
            <pc:sldMk cId="4050590629" sldId="306"/>
            <ac:picMk id="53" creationId="{8DD36E8B-2354-CFC3-6578-45A59EC16E7B}"/>
          </ac:picMkLst>
        </pc:picChg>
        <pc:picChg chg="add del mod ord replST">
          <ac:chgData name="Daniel GARZA" userId="fdc002f3bb6c7156" providerId="LiveId" clId="{AE345492-FBD6-431E-836B-0D3C304CE590}" dt="2023-05-28T09:16:33.889" v="2239" actId="1076"/>
          <ac:picMkLst>
            <pc:docMk/>
            <pc:sldMk cId="4050590629" sldId="306"/>
            <ac:picMk id="55" creationId="{70A1B763-A213-8B7A-954A-82880C2163F5}"/>
          </ac:picMkLst>
        </pc:picChg>
        <pc:picChg chg="del mod ord replST delST">
          <ac:chgData name="Daniel GARZA" userId="fdc002f3bb6c7156" providerId="LiveId" clId="{AE345492-FBD6-431E-836B-0D3C304CE590}" dt="2023-05-26T08:51:49.032" v="2232"/>
          <ac:picMkLst>
            <pc:docMk/>
            <pc:sldMk cId="4050590629" sldId="306"/>
            <ac:picMk id="57" creationId="{BDB33BB1-87B2-4CEB-6169-FBF5EFD864F5}"/>
          </ac:picMkLst>
        </pc:picChg>
      </pc:sldChg>
      <pc:sldChg chg="addSp delSp modSp new mod modAnim">
        <pc:chgData name="Daniel GARZA" userId="fdc002f3bb6c7156" providerId="LiveId" clId="{AE345492-FBD6-431E-836B-0D3C304CE590}" dt="2023-06-01T19:55:11.407" v="8007" actId="20577"/>
        <pc:sldMkLst>
          <pc:docMk/>
          <pc:sldMk cId="2279885509" sldId="307"/>
        </pc:sldMkLst>
        <pc:spChg chg="del">
          <ac:chgData name="Daniel GARZA" userId="fdc002f3bb6c7156" providerId="LiveId" clId="{AE345492-FBD6-431E-836B-0D3C304CE590}" dt="2023-05-29T08:59:15.487" v="2254" actId="478"/>
          <ac:spMkLst>
            <pc:docMk/>
            <pc:sldMk cId="2279885509" sldId="307"/>
            <ac:spMk id="2" creationId="{0DACCBFE-575F-6C73-8F03-11C5AA343EFD}"/>
          </ac:spMkLst>
        </pc:spChg>
        <pc:spChg chg="del">
          <ac:chgData name="Daniel GARZA" userId="fdc002f3bb6c7156" providerId="LiveId" clId="{AE345492-FBD6-431E-836B-0D3C304CE590}" dt="2023-05-29T08:59:18.368" v="2255" actId="478"/>
          <ac:spMkLst>
            <pc:docMk/>
            <pc:sldMk cId="2279885509" sldId="307"/>
            <ac:spMk id="3" creationId="{6FAD234D-0BC9-9923-0F92-C927BAB6822B}"/>
          </ac:spMkLst>
        </pc:spChg>
        <pc:spChg chg="add mod">
          <ac:chgData name="Daniel GARZA" userId="fdc002f3bb6c7156" providerId="LiveId" clId="{AE345492-FBD6-431E-836B-0D3C304CE590}" dt="2023-05-29T10:38:55.794" v="2912" actId="20577"/>
          <ac:spMkLst>
            <pc:docMk/>
            <pc:sldMk cId="2279885509" sldId="307"/>
            <ac:spMk id="25" creationId="{9AA8AA43-A69D-1B80-B94B-11C263372699}"/>
          </ac:spMkLst>
        </pc:spChg>
        <pc:spChg chg="add mod">
          <ac:chgData name="Daniel GARZA" userId="fdc002f3bb6c7156" providerId="LiveId" clId="{AE345492-FBD6-431E-836B-0D3C304CE590}" dt="2023-05-29T10:38:40.194" v="2910" actId="1035"/>
          <ac:spMkLst>
            <pc:docMk/>
            <pc:sldMk cId="2279885509" sldId="307"/>
            <ac:spMk id="26" creationId="{6A4A5E1F-D76F-0315-AA6F-725C538DE59D}"/>
          </ac:spMkLst>
        </pc:spChg>
        <pc:spChg chg="add del mod">
          <ac:chgData name="Daniel GARZA" userId="fdc002f3bb6c7156" providerId="LiveId" clId="{AE345492-FBD6-431E-836B-0D3C304CE590}" dt="2023-05-29T09:18:29.614" v="2438" actId="478"/>
          <ac:spMkLst>
            <pc:docMk/>
            <pc:sldMk cId="2279885509" sldId="307"/>
            <ac:spMk id="27" creationId="{04C71997-9C1E-47C4-81CF-CFE2E11B62D4}"/>
          </ac:spMkLst>
        </pc:spChg>
        <pc:spChg chg="add del mod">
          <ac:chgData name="Daniel GARZA" userId="fdc002f3bb6c7156" providerId="LiveId" clId="{AE345492-FBD6-431E-836B-0D3C304CE590}" dt="2023-05-29T09:18:28.411" v="2437" actId="478"/>
          <ac:spMkLst>
            <pc:docMk/>
            <pc:sldMk cId="2279885509" sldId="307"/>
            <ac:spMk id="28" creationId="{FE4A262C-1E20-04CA-594B-E78A78F9E111}"/>
          </ac:spMkLst>
        </pc:spChg>
        <pc:spChg chg="add del mod">
          <ac:chgData name="Daniel GARZA" userId="fdc002f3bb6c7156" providerId="LiveId" clId="{AE345492-FBD6-431E-836B-0D3C304CE590}" dt="2023-05-29T09:18:27.264" v="2436" actId="478"/>
          <ac:spMkLst>
            <pc:docMk/>
            <pc:sldMk cId="2279885509" sldId="307"/>
            <ac:spMk id="29" creationId="{28196B0C-7FD3-7F98-7D29-59A8361D103F}"/>
          </ac:spMkLst>
        </pc:spChg>
        <pc:spChg chg="add mod">
          <ac:chgData name="Daniel GARZA" userId="fdc002f3bb6c7156" providerId="LiveId" clId="{AE345492-FBD6-431E-836B-0D3C304CE590}" dt="2023-05-29T10:38:40.194" v="2910" actId="1035"/>
          <ac:spMkLst>
            <pc:docMk/>
            <pc:sldMk cId="2279885509" sldId="307"/>
            <ac:spMk id="40" creationId="{ABB6FEA6-56A4-AB28-D06A-C83BAC482B07}"/>
          </ac:spMkLst>
        </pc:spChg>
        <pc:spChg chg="add mod">
          <ac:chgData name="Daniel GARZA" userId="fdc002f3bb6c7156" providerId="LiveId" clId="{AE345492-FBD6-431E-836B-0D3C304CE590}" dt="2023-06-01T19:55:11.407" v="8007" actId="20577"/>
          <ac:spMkLst>
            <pc:docMk/>
            <pc:sldMk cId="2279885509" sldId="307"/>
            <ac:spMk id="41" creationId="{7C28FCEF-40B2-EAB0-83A1-8992BDB3C37C}"/>
          </ac:spMkLst>
        </pc:spChg>
        <pc:spChg chg="add mod">
          <ac:chgData name="Daniel GARZA" userId="fdc002f3bb6c7156" providerId="LiveId" clId="{AE345492-FBD6-431E-836B-0D3C304CE590}" dt="2023-06-01T04:49:31.938" v="6657" actId="20577"/>
          <ac:spMkLst>
            <pc:docMk/>
            <pc:sldMk cId="2279885509" sldId="307"/>
            <ac:spMk id="42" creationId="{E80A0CC0-103F-5BA9-A4C3-A2F6FEFCE47D}"/>
          </ac:spMkLst>
        </pc:spChg>
        <pc:grpChg chg="add mod">
          <ac:chgData name="Daniel GARZA" userId="fdc002f3bb6c7156" providerId="LiveId" clId="{AE345492-FBD6-431E-836B-0D3C304CE590}" dt="2023-05-29T09:10:58.018" v="2310" actId="164"/>
          <ac:grpSpMkLst>
            <pc:docMk/>
            <pc:sldMk cId="2279885509" sldId="307"/>
            <ac:grpSpMk id="14" creationId="{25E6ED73-FF26-C0B5-2CDA-507F3E28573A}"/>
          </ac:grpSpMkLst>
        </pc:grpChg>
        <pc:grpChg chg="add mod ord">
          <ac:chgData name="Daniel GARZA" userId="fdc002f3bb6c7156" providerId="LiveId" clId="{AE345492-FBD6-431E-836B-0D3C304CE590}" dt="2023-05-29T09:10:58.018" v="2310" actId="164"/>
          <ac:grpSpMkLst>
            <pc:docMk/>
            <pc:sldMk cId="2279885509" sldId="307"/>
            <ac:grpSpMk id="15" creationId="{602030F6-B161-F2DB-5DCD-37A6F66EF093}"/>
          </ac:grpSpMkLst>
        </pc:grpChg>
        <pc:grpChg chg="add del mod">
          <ac:chgData name="Daniel GARZA" userId="fdc002f3bb6c7156" providerId="LiveId" clId="{AE345492-FBD6-431E-836B-0D3C304CE590}" dt="2023-05-29T09:11:12.530" v="2315" actId="478"/>
          <ac:grpSpMkLst>
            <pc:docMk/>
            <pc:sldMk cId="2279885509" sldId="307"/>
            <ac:grpSpMk id="22" creationId="{E101C043-9BA6-0D82-00F2-B4331A7E5A26}"/>
          </ac:grpSpMkLst>
        </pc:grpChg>
        <pc:picChg chg="add mod">
          <ac:chgData name="Daniel GARZA" userId="fdc002f3bb6c7156" providerId="LiveId" clId="{AE345492-FBD6-431E-836B-0D3C304CE590}" dt="2023-05-29T10:50:56.956" v="2933" actId="14100"/>
          <ac:picMkLst>
            <pc:docMk/>
            <pc:sldMk cId="2279885509" sldId="307"/>
            <ac:picMk id="3" creationId="{249107CF-B5EB-4195-FB85-F82011B87276}"/>
          </ac:picMkLst>
        </pc:picChg>
        <pc:picChg chg="add del mod">
          <ac:chgData name="Daniel GARZA" userId="fdc002f3bb6c7156" providerId="LiveId" clId="{AE345492-FBD6-431E-836B-0D3C304CE590}" dt="2023-05-29T10:33:02.318" v="2850" actId="478"/>
          <ac:picMkLst>
            <pc:docMk/>
            <pc:sldMk cId="2279885509" sldId="307"/>
            <ac:picMk id="5" creationId="{945A0457-0866-EAD2-9EC4-DC8A100A6B42}"/>
          </ac:picMkLst>
        </pc:picChg>
        <pc:picChg chg="add del mod">
          <ac:chgData name="Daniel GARZA" userId="fdc002f3bb6c7156" providerId="LiveId" clId="{AE345492-FBD6-431E-836B-0D3C304CE590}" dt="2023-05-29T10:20:20.160" v="2811" actId="478"/>
          <ac:picMkLst>
            <pc:docMk/>
            <pc:sldMk cId="2279885509" sldId="307"/>
            <ac:picMk id="5" creationId="{FABFD588-8D92-6D48-10B3-5E80DFD3C717}"/>
          </ac:picMkLst>
        </pc:picChg>
        <pc:picChg chg="add mod">
          <ac:chgData name="Daniel GARZA" userId="fdc002f3bb6c7156" providerId="LiveId" clId="{AE345492-FBD6-431E-836B-0D3C304CE590}" dt="2023-05-29T10:51:04.028" v="2934" actId="1076"/>
          <ac:picMkLst>
            <pc:docMk/>
            <pc:sldMk cId="2279885509" sldId="307"/>
            <ac:picMk id="7" creationId="{2F3871B4-4DED-41D9-F58F-568FA488BA66}"/>
          </ac:picMkLst>
        </pc:picChg>
        <pc:picChg chg="add del mod">
          <ac:chgData name="Daniel GARZA" userId="fdc002f3bb6c7156" providerId="LiveId" clId="{AE345492-FBD6-431E-836B-0D3C304CE590}" dt="2023-05-29T10:20:16.472" v="2809" actId="478"/>
          <ac:picMkLst>
            <pc:docMk/>
            <pc:sldMk cId="2279885509" sldId="307"/>
            <ac:picMk id="7" creationId="{315CE3BB-9828-9D67-0650-B824473478A5}"/>
          </ac:picMkLst>
        </pc:picChg>
        <pc:picChg chg="add mo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8" creationId="{B2AE7F86-BB61-616D-41B2-561E54A31CAF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9" creationId="{4F5A0248-7C91-BE22-308D-3EF248C8F164}"/>
          </ac:picMkLst>
        </pc:picChg>
        <pc:picChg chg="add del mod">
          <ac:chgData name="Daniel GARZA" userId="fdc002f3bb6c7156" providerId="LiveId" clId="{AE345492-FBD6-431E-836B-0D3C304CE590}" dt="2023-05-29T10:35:01.682" v="2861" actId="478"/>
          <ac:picMkLst>
            <pc:docMk/>
            <pc:sldMk cId="2279885509" sldId="307"/>
            <ac:picMk id="9" creationId="{BF44F1F1-D2DB-7F8B-7C90-A48407E37684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0" creationId="{755DE84B-BA1A-1500-F56C-1216876C5454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1" creationId="{5BDE9C0F-684D-93FB-4973-37F0AE027664}"/>
          </ac:picMkLst>
        </pc:picChg>
        <pc:picChg chg="add del mod">
          <ac:chgData name="Daniel GARZA" userId="fdc002f3bb6c7156" providerId="LiveId" clId="{AE345492-FBD6-431E-836B-0D3C304CE590}" dt="2023-05-29T10:35:18.255" v="2867" actId="478"/>
          <ac:picMkLst>
            <pc:docMk/>
            <pc:sldMk cId="2279885509" sldId="307"/>
            <ac:picMk id="11" creationId="{E04DB894-2D42-5E4F-4EA3-92C3594259AD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2" creationId="{6AE38BAC-61E1-0317-002F-17C05FB98800}"/>
          </ac:picMkLst>
        </pc:picChg>
        <pc:picChg chg="add del mod">
          <ac:chgData name="Daniel GARZA" userId="fdc002f3bb6c7156" providerId="LiveId" clId="{AE345492-FBD6-431E-836B-0D3C304CE590}" dt="2023-05-29T10:36:15.196" v="2873" actId="478"/>
          <ac:picMkLst>
            <pc:docMk/>
            <pc:sldMk cId="2279885509" sldId="307"/>
            <ac:picMk id="13" creationId="{7260B476-3633-B414-9ED1-7D2EA458535C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3" creationId="{9890CB5A-66CD-8A90-1A01-0F4F382ACA38}"/>
          </ac:picMkLst>
        </pc:picChg>
        <pc:picChg chg="add mod">
          <ac:chgData name="Daniel GARZA" userId="fdc002f3bb6c7156" providerId="LiveId" clId="{AE345492-FBD6-431E-836B-0D3C304CE590}" dt="2023-05-29T10:39:06.161" v="2913" actId="1076"/>
          <ac:picMkLst>
            <pc:docMk/>
            <pc:sldMk cId="2279885509" sldId="307"/>
            <ac:picMk id="15" creationId="{DD192948-2394-01F6-8B73-6CC0D9E507EB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6" creationId="{48D8B2AF-887C-09F0-BE3F-D74DA8D67E16}"/>
          </ac:picMkLst>
        </pc:picChg>
        <pc:picChg chg="add mod">
          <ac:chgData name="Daniel GARZA" userId="fdc002f3bb6c7156" providerId="LiveId" clId="{AE345492-FBD6-431E-836B-0D3C304CE590}" dt="2023-05-29T10:42:44.214" v="2919" actId="1076"/>
          <ac:picMkLst>
            <pc:docMk/>
            <pc:sldMk cId="2279885509" sldId="307"/>
            <ac:picMk id="17" creationId="{42C92B94-98A3-95AE-C47F-3FE153258D16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7" creationId="{45F9D65F-9026-EC60-43AE-632BD20266E3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8" creationId="{2A3FFCF2-2C30-C3C3-A95E-CF6FDD52C740}"/>
          </ac:picMkLst>
        </pc:picChg>
        <pc:picChg chg="add mod">
          <ac:chgData name="Daniel GARZA" userId="fdc002f3bb6c7156" providerId="LiveId" clId="{AE345492-FBD6-431E-836B-0D3C304CE590}" dt="2023-05-29T10:46:37.263" v="2929" actId="1076"/>
          <ac:picMkLst>
            <pc:docMk/>
            <pc:sldMk cId="2279885509" sldId="307"/>
            <ac:picMk id="19" creationId="{108D3A8A-A764-47E0-1CE5-BF6C272867A4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9" creationId="{F4E0D629-215B-B90E-D4EE-C7AB5F22B91C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20" creationId="{2A6531F2-700D-F677-B36A-E14CAB8FDFD8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21" creationId="{BA5EA8AC-5225-6C77-D8E7-2F2477C5EA7A}"/>
          </ac:picMkLst>
        </pc:picChg>
        <pc:picChg chg="add mod">
          <ac:chgData name="Daniel GARZA" userId="fdc002f3bb6c7156" providerId="LiveId" clId="{AE345492-FBD6-431E-836B-0D3C304CE590}" dt="2023-05-29T10:38:40.194" v="2910" actId="1035"/>
          <ac:picMkLst>
            <pc:docMk/>
            <pc:sldMk cId="2279885509" sldId="307"/>
            <ac:picMk id="23" creationId="{E7F9C24C-746C-3E6F-2065-165D08C00BF7}"/>
          </ac:picMkLst>
        </pc:picChg>
        <pc:picChg chg="add mod">
          <ac:chgData name="Daniel GARZA" userId="fdc002f3bb6c7156" providerId="LiveId" clId="{AE345492-FBD6-431E-836B-0D3C304CE590}" dt="2023-05-29T10:38:40.194" v="2910" actId="1035"/>
          <ac:picMkLst>
            <pc:docMk/>
            <pc:sldMk cId="2279885509" sldId="307"/>
            <ac:picMk id="24" creationId="{051AACAA-0730-108D-2E34-C03ED43A386A}"/>
          </ac:picMkLst>
        </pc:picChg>
        <pc:picChg chg="add del mod">
          <ac:chgData name="Daniel GARZA" userId="fdc002f3bb6c7156" providerId="LiveId" clId="{AE345492-FBD6-431E-836B-0D3C304CE590}" dt="2023-05-29T09:40:35.085" v="2445" actId="478"/>
          <ac:picMkLst>
            <pc:docMk/>
            <pc:sldMk cId="2279885509" sldId="307"/>
            <ac:picMk id="35" creationId="{CA1B7407-EB71-60B4-E54E-A5CC7773D816}"/>
          </ac:picMkLst>
        </pc:picChg>
        <pc:picChg chg="add del mod">
          <ac:chgData name="Daniel GARZA" userId="fdc002f3bb6c7156" providerId="LiveId" clId="{AE345492-FBD6-431E-836B-0D3C304CE590}" dt="2023-05-29T09:40:43.201" v="2449" actId="478"/>
          <ac:picMkLst>
            <pc:docMk/>
            <pc:sldMk cId="2279885509" sldId="307"/>
            <ac:picMk id="37" creationId="{9BC07297-28C2-E750-D9BB-3416A2E366C6}"/>
          </ac:picMkLst>
        </pc:picChg>
        <pc:picChg chg="add del mod">
          <ac:chgData name="Daniel GARZA" userId="fdc002f3bb6c7156" providerId="LiveId" clId="{AE345492-FBD6-431E-836B-0D3C304CE590}" dt="2023-05-29T10:46:08.451" v="2922" actId="478"/>
          <ac:picMkLst>
            <pc:docMk/>
            <pc:sldMk cId="2279885509" sldId="307"/>
            <ac:picMk id="39" creationId="{486B132E-81E0-07BA-D214-E99DCFFF90F6}"/>
          </ac:picMkLst>
        </pc:picChg>
        <pc:picChg chg="add del mod">
          <ac:chgData name="Daniel GARZA" userId="fdc002f3bb6c7156" providerId="LiveId" clId="{AE345492-FBD6-431E-836B-0D3C304CE590}" dt="2023-05-29T10:18:00.530" v="2793" actId="478"/>
          <ac:picMkLst>
            <pc:docMk/>
            <pc:sldMk cId="2279885509" sldId="307"/>
            <ac:picMk id="44" creationId="{A99BAD5D-6E5B-2D67-A434-C5B89CD4E901}"/>
          </ac:picMkLst>
        </pc:picChg>
        <pc:picChg chg="add del mod">
          <ac:chgData name="Daniel GARZA" userId="fdc002f3bb6c7156" providerId="LiveId" clId="{AE345492-FBD6-431E-836B-0D3C304CE590}" dt="2023-05-29T10:21:14.254" v="2816" actId="478"/>
          <ac:picMkLst>
            <pc:docMk/>
            <pc:sldMk cId="2279885509" sldId="307"/>
            <ac:picMk id="46" creationId="{A3F1AD4D-BFE6-2ADC-691E-E6CF1AD8F01D}"/>
          </ac:picMkLst>
        </pc:picChg>
        <pc:picChg chg="add del mod">
          <ac:chgData name="Daniel GARZA" userId="fdc002f3bb6c7156" providerId="LiveId" clId="{AE345492-FBD6-431E-836B-0D3C304CE590}" dt="2023-05-29T10:23:54.650" v="2821" actId="478"/>
          <ac:picMkLst>
            <pc:docMk/>
            <pc:sldMk cId="2279885509" sldId="307"/>
            <ac:picMk id="48" creationId="{518C0A90-0F6F-689D-0E44-164B31197675}"/>
          </ac:picMkLst>
        </pc:picChg>
        <pc:picChg chg="add del mod">
          <ac:chgData name="Daniel GARZA" userId="fdc002f3bb6c7156" providerId="LiveId" clId="{AE345492-FBD6-431E-836B-0D3C304CE590}" dt="2023-05-29T10:29:18.121" v="2836" actId="478"/>
          <ac:picMkLst>
            <pc:docMk/>
            <pc:sldMk cId="2279885509" sldId="307"/>
            <ac:picMk id="50" creationId="{CF8FE626-3467-C1E8-C6C2-5D72162334C2}"/>
          </ac:picMkLst>
        </pc:picChg>
        <pc:cxnChg chg="add del mod">
          <ac:chgData name="Daniel GARZA" userId="fdc002f3bb6c7156" providerId="LiveId" clId="{AE345492-FBD6-431E-836B-0D3C304CE590}" dt="2023-05-29T09:18:16.708" v="2434" actId="478"/>
          <ac:cxnSpMkLst>
            <pc:docMk/>
            <pc:sldMk cId="2279885509" sldId="307"/>
            <ac:cxnSpMk id="31" creationId="{54FAA1B5-7548-0BBA-C9F4-263D4521B23F}"/>
          </ac:cxnSpMkLst>
        </pc:cxnChg>
      </pc:sldChg>
      <pc:sldChg chg="addSp delSp modSp new mod">
        <pc:chgData name="Daniel GARZA" userId="fdc002f3bb6c7156" providerId="LiveId" clId="{AE345492-FBD6-431E-836B-0D3C304CE590}" dt="2023-06-01T04:52:14.006" v="6730" actId="20577"/>
        <pc:sldMkLst>
          <pc:docMk/>
          <pc:sldMk cId="1491951035" sldId="308"/>
        </pc:sldMkLst>
        <pc:spChg chg="del">
          <ac:chgData name="Daniel GARZA" userId="fdc002f3bb6c7156" providerId="LiveId" clId="{AE345492-FBD6-431E-836B-0D3C304CE590}" dt="2023-05-29T11:09:12.797" v="2966" actId="478"/>
          <ac:spMkLst>
            <pc:docMk/>
            <pc:sldMk cId="1491951035" sldId="308"/>
            <ac:spMk id="2" creationId="{1AE1CA54-66FC-9F12-0EB4-F66377F0AA6B}"/>
          </ac:spMkLst>
        </pc:spChg>
        <pc:spChg chg="add mod">
          <ac:chgData name="Daniel GARZA" userId="fdc002f3bb6c7156" providerId="LiveId" clId="{AE345492-FBD6-431E-836B-0D3C304CE590}" dt="2023-06-01T04:52:14.006" v="6730" actId="20577"/>
          <ac:spMkLst>
            <pc:docMk/>
            <pc:sldMk cId="1491951035" sldId="308"/>
            <ac:spMk id="2" creationId="{4F827584-84B1-8715-401B-FB29CF516916}"/>
          </ac:spMkLst>
        </pc:spChg>
        <pc:spChg chg="del">
          <ac:chgData name="Daniel GARZA" userId="fdc002f3bb6c7156" providerId="LiveId" clId="{AE345492-FBD6-431E-836B-0D3C304CE590}" dt="2023-05-29T11:09:14.411" v="2967" actId="478"/>
          <ac:spMkLst>
            <pc:docMk/>
            <pc:sldMk cId="1491951035" sldId="308"/>
            <ac:spMk id="3" creationId="{AD35793B-3BAE-F540-298F-04E7FC1D2074}"/>
          </ac:spMkLst>
        </pc:spChg>
        <pc:picChg chg="add mod">
          <ac:chgData name="Daniel GARZA" userId="fdc002f3bb6c7156" providerId="LiveId" clId="{AE345492-FBD6-431E-836B-0D3C304CE590}" dt="2023-06-01T04:51:44.730" v="6660" actId="1076"/>
          <ac:picMkLst>
            <pc:docMk/>
            <pc:sldMk cId="1491951035" sldId="308"/>
            <ac:picMk id="5" creationId="{CC6767C1-E98C-8377-4B7A-85ECE4C8AA8A}"/>
          </ac:picMkLst>
        </pc:picChg>
        <pc:picChg chg="add mod">
          <ac:chgData name="Daniel GARZA" userId="fdc002f3bb6c7156" providerId="LiveId" clId="{AE345492-FBD6-431E-836B-0D3C304CE590}" dt="2023-05-29T11:36:51.605" v="2988" actId="14100"/>
          <ac:picMkLst>
            <pc:docMk/>
            <pc:sldMk cId="1491951035" sldId="308"/>
            <ac:picMk id="7" creationId="{5DEEA059-5729-5F96-E6DB-1FC940D20EE0}"/>
          </ac:picMkLst>
        </pc:picChg>
        <pc:picChg chg="add mod">
          <ac:chgData name="Daniel GARZA" userId="fdc002f3bb6c7156" providerId="LiveId" clId="{AE345492-FBD6-431E-836B-0D3C304CE590}" dt="2023-05-29T11:36:48.389" v="2987" actId="14100"/>
          <ac:picMkLst>
            <pc:docMk/>
            <pc:sldMk cId="1491951035" sldId="308"/>
            <ac:picMk id="9" creationId="{B817172E-E5B0-2A3C-5E8D-4BCEAA8453C9}"/>
          </ac:picMkLst>
        </pc:picChg>
      </pc:sldChg>
      <pc:sldChg chg="addSp delSp modSp add mod ord">
        <pc:chgData name="Daniel GARZA" userId="fdc002f3bb6c7156" providerId="LiveId" clId="{AE345492-FBD6-431E-836B-0D3C304CE590}" dt="2023-05-29T15:45:41.120" v="3135" actId="1076"/>
        <pc:sldMkLst>
          <pc:docMk/>
          <pc:sldMk cId="380121162" sldId="309"/>
        </pc:sldMkLst>
        <pc:spChg chg="mod">
          <ac:chgData name="Daniel GARZA" userId="fdc002f3bb6c7156" providerId="LiveId" clId="{AE345492-FBD6-431E-836B-0D3C304CE590}" dt="2023-05-29T15:32:23.428" v="3032" actId="14100"/>
          <ac:spMkLst>
            <pc:docMk/>
            <pc:sldMk cId="380121162" sldId="309"/>
            <ac:spMk id="23" creationId="{F21AA8BE-FBC9-1325-5A9A-C12630936AC7}"/>
          </ac:spMkLst>
        </pc:spChg>
        <pc:spChg chg="add del 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24" creationId="{520EC977-72EF-02F7-E4CD-0A4F8EAC03C3}"/>
          </ac:spMkLst>
        </pc:spChg>
        <pc:spChg chg="add del 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25" creationId="{1007F15B-988E-8819-0EFC-CCD14B76DFA8}"/>
          </ac:spMkLst>
        </pc:spChg>
        <pc:spChg chg="mod">
          <ac:chgData name="Daniel GARZA" userId="fdc002f3bb6c7156" providerId="LiveId" clId="{AE345492-FBD6-431E-836B-0D3C304CE590}" dt="2023-05-29T15:45:41.120" v="3135" actId="1076"/>
          <ac:spMkLst>
            <pc:docMk/>
            <pc:sldMk cId="380121162" sldId="309"/>
            <ac:spMk id="28" creationId="{00270F2F-469B-C6AF-34B2-027BE2CD421B}"/>
          </ac:spMkLst>
        </pc:spChg>
        <pc:spChg chg="mod">
          <ac:chgData name="Daniel GARZA" userId="fdc002f3bb6c7156" providerId="LiveId" clId="{AE345492-FBD6-431E-836B-0D3C304CE590}" dt="2023-05-29T15:42:45.411" v="3119" actId="1076"/>
          <ac:spMkLst>
            <pc:docMk/>
            <pc:sldMk cId="380121162" sldId="309"/>
            <ac:spMk id="29" creationId="{3CBBD07C-66F7-6FD3-F6B1-740C4ACC1568}"/>
          </ac:spMkLst>
        </pc:spChg>
        <pc:spChg chg="add mod">
          <ac:chgData name="Daniel GARZA" userId="fdc002f3bb6c7156" providerId="LiveId" clId="{AE345492-FBD6-431E-836B-0D3C304CE590}" dt="2023-05-29T15:42:40.919" v="3118" actId="1076"/>
          <ac:spMkLst>
            <pc:docMk/>
            <pc:sldMk cId="380121162" sldId="309"/>
            <ac:spMk id="32" creationId="{9D0CB2E5-B070-2D01-49C2-5D39D78043D2}"/>
          </ac:spMkLst>
        </pc:spChg>
        <pc:spChg chg="mod">
          <ac:chgData name="Daniel GARZA" userId="fdc002f3bb6c7156" providerId="LiveId" clId="{AE345492-FBD6-431E-836B-0D3C304CE590}" dt="2023-05-29T15:43:25.158" v="3121"/>
          <ac:spMkLst>
            <pc:docMk/>
            <pc:sldMk cId="380121162" sldId="309"/>
            <ac:spMk id="33" creationId="{AFD57524-C87F-AABC-0BC0-DA55081D77AC}"/>
          </ac:spMkLst>
        </pc:spChg>
        <pc:spChg chg="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34" creationId="{77C31CAE-ED04-4410-F630-6937DF20B915}"/>
          </ac:spMkLst>
        </pc:spChg>
        <pc:picChg chg="add mod">
          <ac:chgData name="Daniel GARZA" userId="fdc002f3bb6c7156" providerId="LiveId" clId="{AE345492-FBD6-431E-836B-0D3C304CE590}" dt="2023-05-29T15:30:25.581" v="3010" actId="1076"/>
          <ac:picMkLst>
            <pc:docMk/>
            <pc:sldMk cId="380121162" sldId="309"/>
            <ac:picMk id="3" creationId="{FCA24E08-A535-CFA0-6987-34566E20EC1E}"/>
          </ac:picMkLst>
        </pc:picChg>
        <pc:picChg chg="add mod">
          <ac:chgData name="Daniel GARZA" userId="fdc002f3bb6c7156" providerId="LiveId" clId="{AE345492-FBD6-431E-836B-0D3C304CE590}" dt="2023-05-29T15:31:15.254" v="3018" actId="1076"/>
          <ac:picMkLst>
            <pc:docMk/>
            <pc:sldMk cId="380121162" sldId="309"/>
            <ac:picMk id="5" creationId="{8958E70D-DE8F-9913-49DE-08C09D715948}"/>
          </ac:picMkLst>
        </pc:picChg>
        <pc:picChg chg="add mod">
          <ac:chgData name="Daniel GARZA" userId="fdc002f3bb6c7156" providerId="LiveId" clId="{AE345492-FBD6-431E-836B-0D3C304CE590}" dt="2023-05-29T15:31:34.486" v="3023" actId="1076"/>
          <ac:picMkLst>
            <pc:docMk/>
            <pc:sldMk cId="380121162" sldId="309"/>
            <ac:picMk id="7" creationId="{BB10E967-D303-ADC4-B176-5B883C8BF28A}"/>
          </ac:picMkLst>
        </pc:picChg>
        <pc:picChg chg="del">
          <ac:chgData name="Daniel GARZA" userId="fdc002f3bb6c7156" providerId="LiveId" clId="{AE345492-FBD6-431E-836B-0D3C304CE590}" dt="2023-05-29T11:50:57.220" v="2999" actId="478"/>
          <ac:picMkLst>
            <pc:docMk/>
            <pc:sldMk cId="380121162" sldId="309"/>
            <ac:picMk id="9" creationId="{401C6937-8FA8-EF7C-A8A6-C12FCEC0A835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10" creationId="{58D8CCD2-EA81-A4C2-00BF-E3E8B2C9828C}"/>
          </ac:picMkLst>
        </pc:picChg>
        <pc:picChg chg="del">
          <ac:chgData name="Daniel GARZA" userId="fdc002f3bb6c7156" providerId="LiveId" clId="{AE345492-FBD6-431E-836B-0D3C304CE590}" dt="2023-05-29T11:50:42.355" v="2995" actId="478"/>
          <ac:picMkLst>
            <pc:docMk/>
            <pc:sldMk cId="380121162" sldId="309"/>
            <ac:picMk id="11" creationId="{8968493C-C8BD-F428-16D6-BCB9FF501F1C}"/>
          </ac:picMkLst>
        </pc:picChg>
        <pc:picChg chg="del">
          <ac:chgData name="Daniel GARZA" userId="fdc002f3bb6c7156" providerId="LiveId" clId="{AE345492-FBD6-431E-836B-0D3C304CE590}" dt="2023-05-29T11:50:56.322" v="2998" actId="478"/>
          <ac:picMkLst>
            <pc:docMk/>
            <pc:sldMk cId="380121162" sldId="309"/>
            <ac:picMk id="13" creationId="{DE087341-6074-3C8C-C5D4-89374991E547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14" creationId="{0362DDCD-0827-CADA-D7D8-D7B1640EF9E6}"/>
          </ac:picMkLst>
        </pc:picChg>
        <pc:picChg chg="del">
          <ac:chgData name="Daniel GARZA" userId="fdc002f3bb6c7156" providerId="LiveId" clId="{AE345492-FBD6-431E-836B-0D3C304CE590}" dt="2023-05-29T11:50:55.616" v="2997" actId="478"/>
          <ac:picMkLst>
            <pc:docMk/>
            <pc:sldMk cId="380121162" sldId="309"/>
            <ac:picMk id="15" creationId="{85BF0107-18FE-5042-B82D-157089E5E06B}"/>
          </ac:picMkLst>
        </pc:picChg>
        <pc:picChg chg="del">
          <ac:chgData name="Daniel GARZA" userId="fdc002f3bb6c7156" providerId="LiveId" clId="{AE345492-FBD6-431E-836B-0D3C304CE590}" dt="2023-05-29T11:50:58.425" v="3000" actId="478"/>
          <ac:picMkLst>
            <pc:docMk/>
            <pc:sldMk cId="380121162" sldId="309"/>
            <ac:picMk id="17" creationId="{59A1630D-32B9-259B-F187-339699AB7422}"/>
          </ac:picMkLst>
        </pc:picChg>
        <pc:picChg chg="add mod">
          <ac:chgData name="Daniel GARZA" userId="fdc002f3bb6c7156" providerId="LiveId" clId="{AE345492-FBD6-431E-836B-0D3C304CE590}" dt="2023-05-29T15:44:35.307" v="3126" actId="1076"/>
          <ac:picMkLst>
            <pc:docMk/>
            <pc:sldMk cId="380121162" sldId="309"/>
            <ac:picMk id="18" creationId="{228D6C3E-D524-C825-913C-C39B7442A85F}"/>
          </ac:picMkLst>
        </pc:picChg>
        <pc:picChg chg="del">
          <ac:chgData name="Daniel GARZA" userId="fdc002f3bb6c7156" providerId="LiveId" clId="{AE345492-FBD6-431E-836B-0D3C304CE590}" dt="2023-05-29T11:50:59.009" v="3001" actId="478"/>
          <ac:picMkLst>
            <pc:docMk/>
            <pc:sldMk cId="380121162" sldId="309"/>
            <ac:picMk id="19" creationId="{2CF6FAE6-D46B-4296-14B9-4E9E19B4EC01}"/>
          </ac:picMkLst>
        </pc:picChg>
        <pc:picChg chg="del">
          <ac:chgData name="Daniel GARZA" userId="fdc002f3bb6c7156" providerId="LiveId" clId="{AE345492-FBD6-431E-836B-0D3C304CE590}" dt="2023-05-29T11:50:59.787" v="3002" actId="478"/>
          <ac:picMkLst>
            <pc:docMk/>
            <pc:sldMk cId="380121162" sldId="309"/>
            <ac:picMk id="21" creationId="{A6FA90A2-A787-9B91-8AF7-E780CA08F8BC}"/>
          </ac:picMkLst>
        </pc:picChg>
        <pc:picChg chg="add mod">
          <ac:chgData name="Daniel GARZA" userId="fdc002f3bb6c7156" providerId="LiveId" clId="{AE345492-FBD6-431E-836B-0D3C304CE590}" dt="2023-05-29T15:42:29.892" v="3116" actId="1076"/>
          <ac:picMkLst>
            <pc:docMk/>
            <pc:sldMk cId="380121162" sldId="309"/>
            <ac:picMk id="30" creationId="{8B048D7B-92EA-EF70-DEB1-A4D65150503D}"/>
          </ac:picMkLst>
        </pc:picChg>
        <pc:picChg chg="del">
          <ac:chgData name="Daniel GARZA" userId="fdc002f3bb6c7156" providerId="LiveId" clId="{AE345492-FBD6-431E-836B-0D3C304CE590}" dt="2023-05-29T11:50:44.873" v="2996" actId="478"/>
          <ac:picMkLst>
            <pc:docMk/>
            <pc:sldMk cId="380121162" sldId="309"/>
            <ac:picMk id="31" creationId="{96A12952-E7FE-D9B8-A628-CF440D28B1FA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36" creationId="{5DE95445-2758-CAB4-8215-5BC500E94BDF}"/>
          </ac:picMkLst>
        </pc:picChg>
      </pc:sldChg>
      <pc:sldChg chg="addSp delSp modSp new mod">
        <pc:chgData name="Daniel GARZA" userId="fdc002f3bb6c7156" providerId="LiveId" clId="{AE345492-FBD6-431E-836B-0D3C304CE590}" dt="2023-05-29T15:57:07.303" v="3185" actId="1076"/>
        <pc:sldMkLst>
          <pc:docMk/>
          <pc:sldMk cId="1270397405" sldId="310"/>
        </pc:sldMkLst>
        <pc:spChg chg="del">
          <ac:chgData name="Daniel GARZA" userId="fdc002f3bb6c7156" providerId="LiveId" clId="{AE345492-FBD6-431E-836B-0D3C304CE590}" dt="2023-05-29T15:56:56.011" v="3182" actId="478"/>
          <ac:spMkLst>
            <pc:docMk/>
            <pc:sldMk cId="1270397405" sldId="310"/>
            <ac:spMk id="2" creationId="{7F6D402E-19C0-B602-EB3D-FE084E738C3B}"/>
          </ac:spMkLst>
        </pc:spChg>
        <pc:spChg chg="del">
          <ac:chgData name="Daniel GARZA" userId="fdc002f3bb6c7156" providerId="LiveId" clId="{AE345492-FBD6-431E-836B-0D3C304CE590}" dt="2023-05-29T15:56:51.758" v="3181" actId="931"/>
          <ac:spMkLst>
            <pc:docMk/>
            <pc:sldMk cId="1270397405" sldId="310"/>
            <ac:spMk id="3" creationId="{B61B2EF6-42D1-425C-9E9F-415826798153}"/>
          </ac:spMkLst>
        </pc:spChg>
        <pc:picChg chg="add mod">
          <ac:chgData name="Daniel GARZA" userId="fdc002f3bb6c7156" providerId="LiveId" clId="{AE345492-FBD6-431E-836B-0D3C304CE590}" dt="2023-05-29T15:57:07.303" v="3185" actId="1076"/>
          <ac:picMkLst>
            <pc:docMk/>
            <pc:sldMk cId="1270397405" sldId="310"/>
            <ac:picMk id="5" creationId="{FD7DE755-2732-4811-E636-82238BE18DE4}"/>
          </ac:picMkLst>
        </pc:picChg>
      </pc:sldChg>
      <pc:sldChg chg="addSp delSp modSp new mod">
        <pc:chgData name="Daniel GARZA" userId="fdc002f3bb6c7156" providerId="LiveId" clId="{AE345492-FBD6-431E-836B-0D3C304CE590}" dt="2023-05-29T15:35:28.696" v="3056" actId="962"/>
        <pc:sldMkLst>
          <pc:docMk/>
          <pc:sldMk cId="450030895" sldId="311"/>
        </pc:sldMkLst>
        <pc:spChg chg="del">
          <ac:chgData name="Daniel GARZA" userId="fdc002f3bb6c7156" providerId="LiveId" clId="{AE345492-FBD6-431E-836B-0D3C304CE590}" dt="2023-05-29T15:35:18.662" v="3052" actId="478"/>
          <ac:spMkLst>
            <pc:docMk/>
            <pc:sldMk cId="450030895" sldId="311"/>
            <ac:spMk id="2" creationId="{FAC14202-54E5-62B0-E8D4-A8DFDD89F668}"/>
          </ac:spMkLst>
        </pc:spChg>
        <pc:spChg chg="del">
          <ac:chgData name="Daniel GARZA" userId="fdc002f3bb6c7156" providerId="LiveId" clId="{AE345492-FBD6-431E-836B-0D3C304CE590}" dt="2023-05-29T15:35:19.979" v="3053" actId="478"/>
          <ac:spMkLst>
            <pc:docMk/>
            <pc:sldMk cId="450030895" sldId="311"/>
            <ac:spMk id="3" creationId="{B7E325DD-60AA-1D99-9C9D-C4E5198516DD}"/>
          </ac:spMkLst>
        </pc:spChg>
        <pc:picChg chg="add mod">
          <ac:chgData name="Daniel GARZA" userId="fdc002f3bb6c7156" providerId="LiveId" clId="{AE345492-FBD6-431E-836B-0D3C304CE590}" dt="2023-05-29T15:35:28.696" v="3056" actId="962"/>
          <ac:picMkLst>
            <pc:docMk/>
            <pc:sldMk cId="450030895" sldId="311"/>
            <ac:picMk id="5" creationId="{7025BFB6-50A3-8573-779A-CC9EE4841DA8}"/>
          </ac:picMkLst>
        </pc:picChg>
      </pc:sldChg>
      <pc:sldChg chg="addSp delSp modSp add del mod">
        <pc:chgData name="Daniel GARZA" userId="fdc002f3bb6c7156" providerId="LiveId" clId="{AE345492-FBD6-431E-836B-0D3C304CE590}" dt="2023-05-29T15:51:11.979" v="3159" actId="2696"/>
        <pc:sldMkLst>
          <pc:docMk/>
          <pc:sldMk cId="728097024" sldId="312"/>
        </pc:sldMkLst>
        <pc:spChg chg="mod">
          <ac:chgData name="Daniel GARZA" userId="fdc002f3bb6c7156" providerId="LiveId" clId="{AE345492-FBD6-431E-836B-0D3C304CE590}" dt="2023-05-29T15:41:58.748" v="3113" actId="1076"/>
          <ac:spMkLst>
            <pc:docMk/>
            <pc:sldMk cId="728097024" sldId="312"/>
            <ac:spMk id="25" creationId="{1007F15B-988E-8819-0EFC-CCD14B76DFA8}"/>
          </ac:spMkLst>
        </pc:spChg>
        <pc:picChg chg="add mod">
          <ac:chgData name="Daniel GARZA" userId="fdc002f3bb6c7156" providerId="LiveId" clId="{AE345492-FBD6-431E-836B-0D3C304CE590}" dt="2023-05-29T15:36:32.245" v="3079" actId="1038"/>
          <ac:picMkLst>
            <pc:docMk/>
            <pc:sldMk cId="728097024" sldId="312"/>
            <ac:picMk id="4" creationId="{C59F0CF1-EDE6-8C09-C396-E622B38F1CAB}"/>
          </ac:picMkLst>
        </pc:picChg>
        <pc:picChg chg="add mod">
          <ac:chgData name="Daniel GARZA" userId="fdc002f3bb6c7156" providerId="LiveId" clId="{AE345492-FBD6-431E-836B-0D3C304CE590}" dt="2023-05-29T15:38:08.009" v="3092" actId="1035"/>
          <ac:picMkLst>
            <pc:docMk/>
            <pc:sldMk cId="728097024" sldId="312"/>
            <ac:picMk id="8" creationId="{3043D938-1B98-7266-11E9-CD26199D071C}"/>
          </ac:picMkLst>
        </pc:picChg>
        <pc:picChg chg="add del mod">
          <ac:chgData name="Daniel GARZA" userId="fdc002f3bb6c7156" providerId="LiveId" clId="{AE345492-FBD6-431E-836B-0D3C304CE590}" dt="2023-05-29T15:38:43.546" v="3098" actId="478"/>
          <ac:picMkLst>
            <pc:docMk/>
            <pc:sldMk cId="728097024" sldId="312"/>
            <ac:picMk id="11" creationId="{477EC283-826C-DD43-4A6E-96F083AD7BCB}"/>
          </ac:picMkLst>
        </pc:picChg>
        <pc:picChg chg="add mod">
          <ac:chgData name="Daniel GARZA" userId="fdc002f3bb6c7156" providerId="LiveId" clId="{AE345492-FBD6-431E-836B-0D3C304CE590}" dt="2023-05-29T15:39:12.076" v="3103" actId="1076"/>
          <ac:picMkLst>
            <pc:docMk/>
            <pc:sldMk cId="728097024" sldId="312"/>
            <ac:picMk id="13" creationId="{34C7C38E-FAC2-C277-0CE4-8BE87A1700C6}"/>
          </ac:picMkLst>
        </pc:picChg>
        <pc:picChg chg="add mod">
          <ac:chgData name="Daniel GARZA" userId="fdc002f3bb6c7156" providerId="LiveId" clId="{AE345492-FBD6-431E-836B-0D3C304CE590}" dt="2023-05-29T15:40:10.595" v="3110" actId="1076"/>
          <ac:picMkLst>
            <pc:docMk/>
            <pc:sldMk cId="728097024" sldId="312"/>
            <ac:picMk id="16" creationId="{347EF38B-68EF-E304-52FA-19302883A1AB}"/>
          </ac:picMkLst>
        </pc:picChg>
        <pc:picChg chg="mod">
          <ac:chgData name="Daniel GARZA" userId="fdc002f3bb6c7156" providerId="LiveId" clId="{AE345492-FBD6-431E-836B-0D3C304CE590}" dt="2023-05-29T15:42:03.763" v="3114" actId="1076"/>
          <ac:picMkLst>
            <pc:docMk/>
            <pc:sldMk cId="728097024" sldId="312"/>
            <ac:picMk id="30" creationId="{8B048D7B-92EA-EF70-DEB1-A4D65150503D}"/>
          </ac:picMkLst>
        </pc:picChg>
      </pc:sldChg>
      <pc:sldChg chg="addSp delSp modSp add mod">
        <pc:chgData name="Daniel GARZA" userId="fdc002f3bb6c7156" providerId="LiveId" clId="{AE345492-FBD6-431E-836B-0D3C304CE590}" dt="2023-05-29T15:55:41.683" v="3180" actId="1076"/>
        <pc:sldMkLst>
          <pc:docMk/>
          <pc:sldMk cId="3187079065" sldId="313"/>
        </pc:sldMkLst>
        <pc:picChg chg="add mod">
          <ac:chgData name="Daniel GARZA" userId="fdc002f3bb6c7156" providerId="LiveId" clId="{AE345492-FBD6-431E-836B-0D3C304CE590}" dt="2023-05-29T15:46:39.276" v="3143" actId="1038"/>
          <ac:picMkLst>
            <pc:docMk/>
            <pc:sldMk cId="3187079065" sldId="313"/>
            <ac:picMk id="2" creationId="{C1A1F9F8-C56C-FFE8-5E98-A2E61FC635CE}"/>
          </ac:picMkLst>
        </pc:picChg>
        <pc:picChg chg="add mod">
          <ac:chgData name="Daniel GARZA" userId="fdc002f3bb6c7156" providerId="LiveId" clId="{AE345492-FBD6-431E-836B-0D3C304CE590}" dt="2023-05-29T15:49:51.241" v="3152" actId="1035"/>
          <ac:picMkLst>
            <pc:docMk/>
            <pc:sldMk cId="3187079065" sldId="313"/>
            <ac:picMk id="4" creationId="{A1E235D5-3A78-A1D1-9B46-917FA6DD17A4}"/>
          </ac:picMkLst>
        </pc:picChg>
        <pc:picChg chg="add del mod">
          <ac:chgData name="Daniel GARZA" userId="fdc002f3bb6c7156" providerId="LiveId" clId="{AE345492-FBD6-431E-836B-0D3C304CE590}" dt="2023-05-29T15:50:23.612" v="3154" actId="478"/>
          <ac:picMkLst>
            <pc:docMk/>
            <pc:sldMk cId="3187079065" sldId="313"/>
            <ac:picMk id="8" creationId="{A6C807DA-6D2B-BA4A-915B-A07C1A9E4101}"/>
          </ac:picMkLst>
        </pc:picChg>
        <pc:picChg chg="add mod">
          <ac:chgData name="Daniel GARZA" userId="fdc002f3bb6c7156" providerId="LiveId" clId="{AE345492-FBD6-431E-836B-0D3C304CE590}" dt="2023-05-29T15:50:36.577" v="3156" actId="1076"/>
          <ac:picMkLst>
            <pc:docMk/>
            <pc:sldMk cId="3187079065" sldId="313"/>
            <ac:picMk id="9" creationId="{3B8F4A43-BDD3-EB56-BA91-A6482EA83DE4}"/>
          </ac:picMkLst>
        </pc:picChg>
        <pc:picChg chg="add mod">
          <ac:chgData name="Daniel GARZA" userId="fdc002f3bb6c7156" providerId="LiveId" clId="{AE345492-FBD6-431E-836B-0D3C304CE590}" dt="2023-05-29T15:51:03.812" v="3158" actId="1076"/>
          <ac:picMkLst>
            <pc:docMk/>
            <pc:sldMk cId="3187079065" sldId="313"/>
            <ac:picMk id="11" creationId="{3B237025-6523-670B-8742-D79660ADBD2D}"/>
          </ac:picMkLst>
        </pc:picChg>
        <pc:picChg chg="add mod">
          <ac:chgData name="Daniel GARZA" userId="fdc002f3bb6c7156" providerId="LiveId" clId="{AE345492-FBD6-431E-836B-0D3C304CE590}" dt="2023-05-29T15:52:34.678" v="3164" actId="1076"/>
          <ac:picMkLst>
            <pc:docMk/>
            <pc:sldMk cId="3187079065" sldId="313"/>
            <ac:picMk id="13" creationId="{49B3D839-5A79-BA3F-55A8-F32B0CC90C77}"/>
          </ac:picMkLst>
        </pc:picChg>
        <pc:picChg chg="add mod">
          <ac:chgData name="Daniel GARZA" userId="fdc002f3bb6c7156" providerId="LiveId" clId="{AE345492-FBD6-431E-836B-0D3C304CE590}" dt="2023-05-29T15:54:08.025" v="3167" actId="1076"/>
          <ac:picMkLst>
            <pc:docMk/>
            <pc:sldMk cId="3187079065" sldId="313"/>
            <ac:picMk id="16" creationId="{C72F000B-54B0-5CA1-9904-96392EAF12BC}"/>
          </ac:picMkLst>
        </pc:picChg>
        <pc:picChg chg="add mod">
          <ac:chgData name="Daniel GARZA" userId="fdc002f3bb6c7156" providerId="LiveId" clId="{AE345492-FBD6-431E-836B-0D3C304CE590}" dt="2023-05-29T15:55:41.683" v="3180" actId="1076"/>
          <ac:picMkLst>
            <pc:docMk/>
            <pc:sldMk cId="3187079065" sldId="313"/>
            <ac:picMk id="19" creationId="{525FBB52-F0DC-ABD8-1FB1-BE9EA0ED077A}"/>
          </ac:picMkLst>
        </pc:picChg>
        <pc:picChg chg="add mod">
          <ac:chgData name="Daniel GARZA" userId="fdc002f3bb6c7156" providerId="LiveId" clId="{AE345492-FBD6-431E-836B-0D3C304CE590}" dt="2023-05-29T15:55:28.603" v="3179" actId="1038"/>
          <ac:picMkLst>
            <pc:docMk/>
            <pc:sldMk cId="3187079065" sldId="313"/>
            <ac:picMk id="21" creationId="{85176278-AAFE-81E9-07C1-2D9B4990D41B}"/>
          </ac:picMkLst>
        </pc:picChg>
      </pc:sldChg>
      <pc:sldChg chg="delSp new del mod">
        <pc:chgData name="Daniel GARZA" userId="fdc002f3bb6c7156" providerId="LiveId" clId="{AE345492-FBD6-431E-836B-0D3C304CE590}" dt="2023-05-31T15:14:05.275" v="4069" actId="2696"/>
        <pc:sldMkLst>
          <pc:docMk/>
          <pc:sldMk cId="524266823" sldId="314"/>
        </pc:sldMkLst>
        <pc:spChg chg="del">
          <ac:chgData name="Daniel GARZA" userId="fdc002f3bb6c7156" providerId="LiveId" clId="{AE345492-FBD6-431E-836B-0D3C304CE590}" dt="2023-05-29T15:57:25.625" v="3187" actId="478"/>
          <ac:spMkLst>
            <pc:docMk/>
            <pc:sldMk cId="524266823" sldId="314"/>
            <ac:spMk id="2" creationId="{A1AA6612-D220-9B80-5801-8787A489E7DA}"/>
          </ac:spMkLst>
        </pc:spChg>
        <pc:spChg chg="del">
          <ac:chgData name="Daniel GARZA" userId="fdc002f3bb6c7156" providerId="LiveId" clId="{AE345492-FBD6-431E-836B-0D3C304CE590}" dt="2023-05-29T15:57:28.118" v="3188" actId="478"/>
          <ac:spMkLst>
            <pc:docMk/>
            <pc:sldMk cId="524266823" sldId="314"/>
            <ac:spMk id="3" creationId="{A209F0F3-16DA-B8CA-641E-02A624D256AB}"/>
          </ac:spMkLst>
        </pc:spChg>
      </pc:sldChg>
      <pc:sldChg chg="addSp delSp modSp add mod ord">
        <pc:chgData name="Daniel GARZA" userId="fdc002f3bb6c7156" providerId="LiveId" clId="{AE345492-FBD6-431E-836B-0D3C304CE590}" dt="2023-05-29T16:17:06.797" v="3269" actId="1076"/>
        <pc:sldMkLst>
          <pc:docMk/>
          <pc:sldMk cId="1434071875" sldId="315"/>
        </pc:sldMkLst>
        <pc:spChg chg="mod">
          <ac:chgData name="Daniel GARZA" userId="fdc002f3bb6c7156" providerId="LiveId" clId="{AE345492-FBD6-431E-836B-0D3C304CE590}" dt="2023-05-29T15:58:33.311" v="3212" actId="1076"/>
          <ac:spMkLst>
            <pc:docMk/>
            <pc:sldMk cId="1434071875" sldId="315"/>
            <ac:spMk id="6" creationId="{6AD26B73-FDB2-A9DC-5A4C-7AAB7E0A5A3E}"/>
          </ac:spMkLst>
        </pc:spChg>
        <pc:spChg chg="mod">
          <ac:chgData name="Daniel GARZA" userId="fdc002f3bb6c7156" providerId="LiveId" clId="{AE345492-FBD6-431E-836B-0D3C304CE590}" dt="2023-05-29T16:17:01.363" v="3268" actId="14100"/>
          <ac:spMkLst>
            <pc:docMk/>
            <pc:sldMk cId="1434071875" sldId="315"/>
            <ac:spMk id="23" creationId="{F21AA8BE-FBC9-1325-5A9A-C12630936AC7}"/>
          </ac:spMkLst>
        </pc:spChg>
        <pc:spChg chg="del mod">
          <ac:chgData name="Daniel GARZA" userId="fdc002f3bb6c7156" providerId="LiveId" clId="{AE345492-FBD6-431E-836B-0D3C304CE590}" dt="2023-05-29T15:58:21.075" v="3210"/>
          <ac:spMkLst>
            <pc:docMk/>
            <pc:sldMk cId="1434071875" sldId="315"/>
            <ac:spMk id="24" creationId="{520EC977-72EF-02F7-E4CD-0A4F8EAC03C3}"/>
          </ac:spMkLst>
        </pc:spChg>
        <pc:spChg chg="del mod">
          <ac:chgData name="Daniel GARZA" userId="fdc002f3bb6c7156" providerId="LiveId" clId="{AE345492-FBD6-431E-836B-0D3C304CE590}" dt="2023-05-29T15:58:21.075" v="3210"/>
          <ac:spMkLst>
            <pc:docMk/>
            <pc:sldMk cId="1434071875" sldId="315"/>
            <ac:spMk id="25" creationId="{1007F15B-988E-8819-0EFC-CCD14B76DFA8}"/>
          </ac:spMkLst>
        </pc:spChg>
        <pc:spChg chg="mod">
          <ac:chgData name="Daniel GARZA" userId="fdc002f3bb6c7156" providerId="LiveId" clId="{AE345492-FBD6-431E-836B-0D3C304CE590}" dt="2023-05-29T15:58:37.943" v="3213" actId="1076"/>
          <ac:spMkLst>
            <pc:docMk/>
            <pc:sldMk cId="1434071875" sldId="315"/>
            <ac:spMk id="27" creationId="{9E821BB9-0667-BB39-0CC9-53BA112AB100}"/>
          </ac:spMkLst>
        </pc:spChg>
        <pc:spChg chg="mod">
          <ac:chgData name="Daniel GARZA" userId="fdc002f3bb6c7156" providerId="LiveId" clId="{AE345492-FBD6-431E-836B-0D3C304CE590}" dt="2023-05-29T15:58:49.370" v="3215" actId="1076"/>
          <ac:spMkLst>
            <pc:docMk/>
            <pc:sldMk cId="1434071875" sldId="315"/>
            <ac:spMk id="28" creationId="{00270F2F-469B-C6AF-34B2-027BE2CD421B}"/>
          </ac:spMkLst>
        </pc:spChg>
        <pc:spChg chg="mod">
          <ac:chgData name="Daniel GARZA" userId="fdc002f3bb6c7156" providerId="LiveId" clId="{AE345492-FBD6-431E-836B-0D3C304CE590}" dt="2023-05-29T16:17:06.797" v="3269" actId="1076"/>
          <ac:spMkLst>
            <pc:docMk/>
            <pc:sldMk cId="1434071875" sldId="315"/>
            <ac:spMk id="29" creationId="{3CBBD07C-66F7-6FD3-F6B1-740C4ACC1568}"/>
          </ac:spMkLst>
        </pc:spChg>
        <pc:spChg chg="mod">
          <ac:chgData name="Daniel GARZA" userId="fdc002f3bb6c7156" providerId="LiveId" clId="{AE345492-FBD6-431E-836B-0D3C304CE590}" dt="2023-05-29T16:17:06.797" v="3269" actId="1076"/>
          <ac:spMkLst>
            <pc:docMk/>
            <pc:sldMk cId="1434071875" sldId="315"/>
            <ac:spMk id="32" creationId="{9D0CB2E5-B070-2D01-49C2-5D39D78043D2}"/>
          </ac:spMkLst>
        </pc:spChg>
        <pc:picChg chg="del">
          <ac:chgData name="Daniel GARZA" userId="fdc002f3bb6c7156" providerId="LiveId" clId="{AE345492-FBD6-431E-836B-0D3C304CE590}" dt="2023-05-29T15:57:48.174" v="3192" actId="478"/>
          <ac:picMkLst>
            <pc:docMk/>
            <pc:sldMk cId="1434071875" sldId="315"/>
            <ac:picMk id="2" creationId="{C1A1F9F8-C56C-FFE8-5E98-A2E61FC635CE}"/>
          </ac:picMkLst>
        </pc:picChg>
        <pc:picChg chg="del">
          <ac:chgData name="Daniel GARZA" userId="fdc002f3bb6c7156" providerId="LiveId" clId="{AE345492-FBD6-431E-836B-0D3C304CE590}" dt="2023-05-29T15:57:48.810" v="3193" actId="478"/>
          <ac:picMkLst>
            <pc:docMk/>
            <pc:sldMk cId="1434071875" sldId="315"/>
            <ac:picMk id="3" creationId="{FCA24E08-A535-CFA0-6987-34566E20EC1E}"/>
          </ac:picMkLst>
        </pc:picChg>
        <pc:picChg chg="del">
          <ac:chgData name="Daniel GARZA" userId="fdc002f3bb6c7156" providerId="LiveId" clId="{AE345492-FBD6-431E-836B-0D3C304CE590}" dt="2023-05-29T15:57:49.409" v="3194" actId="478"/>
          <ac:picMkLst>
            <pc:docMk/>
            <pc:sldMk cId="1434071875" sldId="315"/>
            <ac:picMk id="4" creationId="{A1E235D5-3A78-A1D1-9B46-917FA6DD17A4}"/>
          </ac:picMkLst>
        </pc:picChg>
        <pc:picChg chg="del">
          <ac:chgData name="Daniel GARZA" userId="fdc002f3bb6c7156" providerId="LiveId" clId="{AE345492-FBD6-431E-836B-0D3C304CE590}" dt="2023-05-29T15:57:50.002" v="3195" actId="478"/>
          <ac:picMkLst>
            <pc:docMk/>
            <pc:sldMk cId="1434071875" sldId="315"/>
            <ac:picMk id="5" creationId="{8958E70D-DE8F-9913-49DE-08C09D715948}"/>
          </ac:picMkLst>
        </pc:picChg>
        <pc:picChg chg="del">
          <ac:chgData name="Daniel GARZA" userId="fdc002f3bb6c7156" providerId="LiveId" clId="{AE345492-FBD6-431E-836B-0D3C304CE590}" dt="2023-05-29T15:57:51.563" v="3197" actId="478"/>
          <ac:picMkLst>
            <pc:docMk/>
            <pc:sldMk cId="1434071875" sldId="315"/>
            <ac:picMk id="7" creationId="{BB10E967-D303-ADC4-B176-5B883C8BF28A}"/>
          </ac:picMkLst>
        </pc:picChg>
        <pc:picChg chg="del">
          <ac:chgData name="Daniel GARZA" userId="fdc002f3bb6c7156" providerId="LiveId" clId="{AE345492-FBD6-431E-836B-0D3C304CE590}" dt="2023-05-29T15:57:50.769" v="3196" actId="478"/>
          <ac:picMkLst>
            <pc:docMk/>
            <pc:sldMk cId="1434071875" sldId="315"/>
            <ac:picMk id="9" creationId="{3B8F4A43-BDD3-EB56-BA91-A6482EA83DE4}"/>
          </ac:picMkLst>
        </pc:picChg>
        <pc:picChg chg="del">
          <ac:chgData name="Daniel GARZA" userId="fdc002f3bb6c7156" providerId="LiveId" clId="{AE345492-FBD6-431E-836B-0D3C304CE590}" dt="2023-05-29T15:57:52.904" v="3199" actId="478"/>
          <ac:picMkLst>
            <pc:docMk/>
            <pc:sldMk cId="1434071875" sldId="315"/>
            <ac:picMk id="10" creationId="{58D8CCD2-EA81-A4C2-00BF-E3E8B2C9828C}"/>
          </ac:picMkLst>
        </pc:picChg>
        <pc:picChg chg="del">
          <ac:chgData name="Daniel GARZA" userId="fdc002f3bb6c7156" providerId="LiveId" clId="{AE345492-FBD6-431E-836B-0D3C304CE590}" dt="2023-05-29T15:57:52.354" v="3198" actId="478"/>
          <ac:picMkLst>
            <pc:docMk/>
            <pc:sldMk cId="1434071875" sldId="315"/>
            <ac:picMk id="11" creationId="{3B237025-6523-670B-8742-D79660ADBD2D}"/>
          </ac:picMkLst>
        </pc:picChg>
        <pc:picChg chg="add mod">
          <ac:chgData name="Daniel GARZA" userId="fdc002f3bb6c7156" providerId="LiveId" clId="{AE345492-FBD6-431E-836B-0D3C304CE590}" dt="2023-05-29T16:02:38.747" v="3227" actId="1076"/>
          <ac:picMkLst>
            <pc:docMk/>
            <pc:sldMk cId="1434071875" sldId="315"/>
            <ac:picMk id="12" creationId="{3ED79463-1768-0ED8-2B40-4741683DA602}"/>
          </ac:picMkLst>
        </pc:picChg>
        <pc:picChg chg="del">
          <ac:chgData name="Daniel GARZA" userId="fdc002f3bb6c7156" providerId="LiveId" clId="{AE345492-FBD6-431E-836B-0D3C304CE590}" dt="2023-05-29T15:57:53.918" v="3200" actId="478"/>
          <ac:picMkLst>
            <pc:docMk/>
            <pc:sldMk cId="1434071875" sldId="315"/>
            <ac:picMk id="13" creationId="{49B3D839-5A79-BA3F-55A8-F32B0CC90C77}"/>
          </ac:picMkLst>
        </pc:picChg>
        <pc:picChg chg="del">
          <ac:chgData name="Daniel GARZA" userId="fdc002f3bb6c7156" providerId="LiveId" clId="{AE345492-FBD6-431E-836B-0D3C304CE590}" dt="2023-05-29T15:57:55.193" v="3201" actId="478"/>
          <ac:picMkLst>
            <pc:docMk/>
            <pc:sldMk cId="1434071875" sldId="315"/>
            <ac:picMk id="14" creationId="{0362DDCD-0827-CADA-D7D8-D7B1640EF9E6}"/>
          </ac:picMkLst>
        </pc:picChg>
        <pc:picChg chg="del">
          <ac:chgData name="Daniel GARZA" userId="fdc002f3bb6c7156" providerId="LiveId" clId="{AE345492-FBD6-431E-836B-0D3C304CE590}" dt="2023-05-29T15:57:55.942" v="3202" actId="478"/>
          <ac:picMkLst>
            <pc:docMk/>
            <pc:sldMk cId="1434071875" sldId="315"/>
            <ac:picMk id="16" creationId="{C72F000B-54B0-5CA1-9904-96392EAF12BC}"/>
          </ac:picMkLst>
        </pc:picChg>
        <pc:picChg chg="add mod">
          <ac:chgData name="Daniel GARZA" userId="fdc002f3bb6c7156" providerId="LiveId" clId="{AE345492-FBD6-431E-836B-0D3C304CE590}" dt="2023-05-29T16:03:20.911" v="3236" actId="1076"/>
          <ac:picMkLst>
            <pc:docMk/>
            <pc:sldMk cId="1434071875" sldId="315"/>
            <ac:picMk id="17" creationId="{778F031D-E093-8285-BE84-94FAD0666DD5}"/>
          </ac:picMkLst>
        </pc:picChg>
        <pc:picChg chg="del">
          <ac:chgData name="Daniel GARZA" userId="fdc002f3bb6c7156" providerId="LiveId" clId="{AE345492-FBD6-431E-836B-0D3C304CE590}" dt="2023-05-29T15:57:58.292" v="3205" actId="478"/>
          <ac:picMkLst>
            <pc:docMk/>
            <pc:sldMk cId="1434071875" sldId="315"/>
            <ac:picMk id="18" creationId="{228D6C3E-D524-C825-913C-C39B7442A85F}"/>
          </ac:picMkLst>
        </pc:picChg>
        <pc:picChg chg="del">
          <ac:chgData name="Daniel GARZA" userId="fdc002f3bb6c7156" providerId="LiveId" clId="{AE345492-FBD6-431E-836B-0D3C304CE590}" dt="2023-05-29T15:57:57.630" v="3204" actId="478"/>
          <ac:picMkLst>
            <pc:docMk/>
            <pc:sldMk cId="1434071875" sldId="315"/>
            <ac:picMk id="19" creationId="{525FBB52-F0DC-ABD8-1FB1-BE9EA0ED077A}"/>
          </ac:picMkLst>
        </pc:picChg>
        <pc:picChg chg="del">
          <ac:chgData name="Daniel GARZA" userId="fdc002f3bb6c7156" providerId="LiveId" clId="{AE345492-FBD6-431E-836B-0D3C304CE590}" dt="2023-05-29T15:57:59.167" v="3206" actId="478"/>
          <ac:picMkLst>
            <pc:docMk/>
            <pc:sldMk cId="1434071875" sldId="315"/>
            <ac:picMk id="21" creationId="{85176278-AAFE-81E9-07C1-2D9B4990D41B}"/>
          </ac:picMkLst>
        </pc:picChg>
        <pc:picChg chg="del">
          <ac:chgData name="Daniel GARZA" userId="fdc002f3bb6c7156" providerId="LiveId" clId="{AE345492-FBD6-431E-836B-0D3C304CE590}" dt="2023-05-29T15:57:59.986" v="3207" actId="478"/>
          <ac:picMkLst>
            <pc:docMk/>
            <pc:sldMk cId="1434071875" sldId="315"/>
            <ac:picMk id="30" creationId="{8B048D7B-92EA-EF70-DEB1-A4D65150503D}"/>
          </ac:picMkLst>
        </pc:picChg>
        <pc:picChg chg="add mod">
          <ac:chgData name="Daniel GARZA" userId="fdc002f3bb6c7156" providerId="LiveId" clId="{AE345492-FBD6-431E-836B-0D3C304CE590}" dt="2023-05-29T16:03:44.858" v="3241" actId="1076"/>
          <ac:picMkLst>
            <pc:docMk/>
            <pc:sldMk cId="1434071875" sldId="315"/>
            <ac:picMk id="31" creationId="{566B5B6F-91E5-1E5B-FFFD-AE109CBDF97A}"/>
          </ac:picMkLst>
        </pc:picChg>
        <pc:picChg chg="add mod">
          <ac:chgData name="Daniel GARZA" userId="fdc002f3bb6c7156" providerId="LiveId" clId="{AE345492-FBD6-431E-836B-0D3C304CE590}" dt="2023-05-29T16:13:05.996" v="3248" actId="14100"/>
          <ac:picMkLst>
            <pc:docMk/>
            <pc:sldMk cId="1434071875" sldId="315"/>
            <ac:picMk id="34" creationId="{2C392CF8-0702-0338-4287-0CD2F2C2D19B}"/>
          </ac:picMkLst>
        </pc:picChg>
        <pc:picChg chg="del">
          <ac:chgData name="Daniel GARZA" userId="fdc002f3bb6c7156" providerId="LiveId" clId="{AE345492-FBD6-431E-836B-0D3C304CE590}" dt="2023-05-29T15:57:56.832" v="3203" actId="478"/>
          <ac:picMkLst>
            <pc:docMk/>
            <pc:sldMk cId="1434071875" sldId="315"/>
            <ac:picMk id="36" creationId="{5DE95445-2758-CAB4-8215-5BC500E94BDF}"/>
          </ac:picMkLst>
        </pc:picChg>
        <pc:picChg chg="add mod">
          <ac:chgData name="Daniel GARZA" userId="fdc002f3bb6c7156" providerId="LiveId" clId="{AE345492-FBD6-431E-836B-0D3C304CE590}" dt="2023-05-29T16:16:08.732" v="3255" actId="1076"/>
          <ac:picMkLst>
            <pc:docMk/>
            <pc:sldMk cId="1434071875" sldId="315"/>
            <ac:picMk id="37" creationId="{9DB43639-3570-C723-CD3F-6E5856206424}"/>
          </ac:picMkLst>
        </pc:picChg>
        <pc:picChg chg="add mod">
          <ac:chgData name="Daniel GARZA" userId="fdc002f3bb6c7156" providerId="LiveId" clId="{AE345492-FBD6-431E-836B-0D3C304CE590}" dt="2023-05-29T16:17:06.797" v="3269" actId="1076"/>
          <ac:picMkLst>
            <pc:docMk/>
            <pc:sldMk cId="1434071875" sldId="315"/>
            <ac:picMk id="39" creationId="{161C9213-A256-608F-5C71-EB70B55C684B}"/>
          </ac:picMkLst>
        </pc:picChg>
        <pc:picChg chg="add mod">
          <ac:chgData name="Daniel GARZA" userId="fdc002f3bb6c7156" providerId="LiveId" clId="{AE345492-FBD6-431E-836B-0D3C304CE590}" dt="2023-05-29T16:16:57.450" v="3267" actId="1076"/>
          <ac:picMkLst>
            <pc:docMk/>
            <pc:sldMk cId="1434071875" sldId="315"/>
            <ac:picMk id="41" creationId="{C6DBB202-63A2-19CB-B208-77A7162791E2}"/>
          </ac:picMkLst>
        </pc:picChg>
      </pc:sldChg>
      <pc:sldChg chg="addSp modSp add mod">
        <pc:chgData name="Daniel GARZA" userId="fdc002f3bb6c7156" providerId="LiveId" clId="{AE345492-FBD6-431E-836B-0D3C304CE590}" dt="2023-05-29T16:25:50.868" v="3314" actId="1076"/>
        <pc:sldMkLst>
          <pc:docMk/>
          <pc:sldMk cId="3264031091" sldId="316"/>
        </pc:sldMkLst>
        <pc:picChg chg="add mod">
          <ac:chgData name="Daniel GARZA" userId="fdc002f3bb6c7156" providerId="LiveId" clId="{AE345492-FBD6-431E-836B-0D3C304CE590}" dt="2023-05-29T16:18:26.459" v="3277" actId="1037"/>
          <ac:picMkLst>
            <pc:docMk/>
            <pc:sldMk cId="3264031091" sldId="316"/>
            <ac:picMk id="3" creationId="{5EB62D4C-F094-8C63-DE60-BDC34ABD7CB4}"/>
          </ac:picMkLst>
        </pc:picChg>
        <pc:picChg chg="add mod">
          <ac:chgData name="Daniel GARZA" userId="fdc002f3bb6c7156" providerId="LiveId" clId="{AE345492-FBD6-431E-836B-0D3C304CE590}" dt="2023-05-29T16:19:38.248" v="3284" actId="1076"/>
          <ac:picMkLst>
            <pc:docMk/>
            <pc:sldMk cId="3264031091" sldId="316"/>
            <ac:picMk id="5" creationId="{A3127A63-DE66-3EAF-1D87-44E42C28E38A}"/>
          </ac:picMkLst>
        </pc:picChg>
        <pc:picChg chg="add mod">
          <ac:chgData name="Daniel GARZA" userId="fdc002f3bb6c7156" providerId="LiveId" clId="{AE345492-FBD6-431E-836B-0D3C304CE590}" dt="2023-05-29T16:20:37.787" v="3289" actId="1076"/>
          <ac:picMkLst>
            <pc:docMk/>
            <pc:sldMk cId="3264031091" sldId="316"/>
            <ac:picMk id="8" creationId="{C189C2DE-96E9-B7B3-6DDB-6BA1A9F9F42E}"/>
          </ac:picMkLst>
        </pc:picChg>
        <pc:picChg chg="add mod">
          <ac:chgData name="Daniel GARZA" userId="fdc002f3bb6c7156" providerId="LiveId" clId="{AE345492-FBD6-431E-836B-0D3C304CE590}" dt="2023-05-29T16:24:11.872" v="3296" actId="14100"/>
          <ac:picMkLst>
            <pc:docMk/>
            <pc:sldMk cId="3264031091" sldId="316"/>
            <ac:picMk id="10" creationId="{573BA6D4-B64E-17D8-3EBF-D2E5FE87F335}"/>
          </ac:picMkLst>
        </pc:picChg>
        <pc:picChg chg="add mod">
          <ac:chgData name="Daniel GARZA" userId="fdc002f3bb6c7156" providerId="LiveId" clId="{AE345492-FBD6-431E-836B-0D3C304CE590}" dt="2023-05-29T16:25:24.206" v="3308" actId="1076"/>
          <ac:picMkLst>
            <pc:docMk/>
            <pc:sldMk cId="3264031091" sldId="316"/>
            <ac:picMk id="13" creationId="{169722D4-B83C-A5D9-9B06-C5EE5A623F26}"/>
          </ac:picMkLst>
        </pc:picChg>
        <pc:picChg chg="add mod">
          <ac:chgData name="Daniel GARZA" userId="fdc002f3bb6c7156" providerId="LiveId" clId="{AE345492-FBD6-431E-836B-0D3C304CE590}" dt="2023-05-29T16:25:15.298" v="3307" actId="1076"/>
          <ac:picMkLst>
            <pc:docMk/>
            <pc:sldMk cId="3264031091" sldId="316"/>
            <ac:picMk id="15" creationId="{D347A9BC-2B49-7B3B-CFDC-11F999346591}"/>
          </ac:picMkLst>
        </pc:picChg>
        <pc:picChg chg="add mod">
          <ac:chgData name="Daniel GARZA" userId="fdc002f3bb6c7156" providerId="LiveId" clId="{AE345492-FBD6-431E-836B-0D3C304CE590}" dt="2023-05-29T16:25:50.868" v="3314" actId="1076"/>
          <ac:picMkLst>
            <pc:docMk/>
            <pc:sldMk cId="3264031091" sldId="316"/>
            <ac:picMk id="18" creationId="{A54C0DB4-113C-CA8F-B2A4-2EDB7C7A78F8}"/>
          </ac:picMkLst>
        </pc:picChg>
      </pc:sldChg>
      <pc:sldChg chg="new del">
        <pc:chgData name="Daniel GARZA" userId="fdc002f3bb6c7156" providerId="LiveId" clId="{AE345492-FBD6-431E-836B-0D3C304CE590}" dt="2023-05-29T16:30:48.841" v="3332" actId="2696"/>
        <pc:sldMkLst>
          <pc:docMk/>
          <pc:sldMk cId="3843205175" sldId="317"/>
        </pc:sldMkLst>
      </pc:sldChg>
      <pc:sldChg chg="addSp delSp modSp add mod ord modAnim">
        <pc:chgData name="Daniel GARZA" userId="fdc002f3bb6c7156" providerId="LiveId" clId="{AE345492-FBD6-431E-836B-0D3C304CE590}" dt="2023-06-01T17:57:08.995" v="7397" actId="14100"/>
        <pc:sldMkLst>
          <pc:docMk/>
          <pc:sldMk cId="2937708153" sldId="318"/>
        </pc:sldMkLst>
        <pc:spChg chg="add mod">
          <ac:chgData name="Daniel GARZA" userId="fdc002f3bb6c7156" providerId="LiveId" clId="{AE345492-FBD6-431E-836B-0D3C304CE590}" dt="2023-06-01T17:55:35.916" v="7342" actId="14100"/>
          <ac:spMkLst>
            <pc:docMk/>
            <pc:sldMk cId="2937708153" sldId="318"/>
            <ac:spMk id="2" creationId="{6C2587E1-0EE3-3AB6-A1D6-2A846A32C86B}"/>
          </ac:spMkLst>
        </pc:spChg>
        <pc:spChg chg="add del mod">
          <ac:chgData name="Daniel GARZA" userId="fdc002f3bb6c7156" providerId="LiveId" clId="{AE345492-FBD6-431E-836B-0D3C304CE590}" dt="2023-06-01T17:43:51.444" v="7129" actId="478"/>
          <ac:spMkLst>
            <pc:docMk/>
            <pc:sldMk cId="2937708153" sldId="318"/>
            <ac:spMk id="6" creationId="{2A35C487-5418-3E9E-3146-7A172E6CA78A}"/>
          </ac:spMkLst>
        </pc:spChg>
        <pc:spChg chg="add mod">
          <ac:chgData name="Daniel GARZA" userId="fdc002f3bb6c7156" providerId="LiveId" clId="{AE345492-FBD6-431E-836B-0D3C304CE590}" dt="2023-06-01T17:50:22.877" v="7203" actId="164"/>
          <ac:spMkLst>
            <pc:docMk/>
            <pc:sldMk cId="2937708153" sldId="318"/>
            <ac:spMk id="11" creationId="{80AED230-0A90-4960-6218-1C8C5F880567}"/>
          </ac:spMkLst>
        </pc:spChg>
        <pc:spChg chg="add mod">
          <ac:chgData name="Daniel GARZA" userId="fdc002f3bb6c7156" providerId="LiveId" clId="{AE345492-FBD6-431E-836B-0D3C304CE590}" dt="2023-06-01T17:50:22.877" v="7203" actId="164"/>
          <ac:spMkLst>
            <pc:docMk/>
            <pc:sldMk cId="2937708153" sldId="318"/>
            <ac:spMk id="12" creationId="{7B45D0C9-3F51-9943-9396-8A3FD11E9B4B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3" creationId="{1D36C0BC-61C5-B434-2829-1A9035F04150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4" creationId="{7F8D7447-F39F-B6BE-B4C0-029EC63268E2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5" creationId="{307C97B9-5FDB-5FFB-FF40-3A61CC08FC0D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1" creationId="{C4D253CD-3554-2FF0-2F66-501D9F6C9074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2" creationId="{567C3D30-0FF5-5A4A-7D7C-CAAFFDC788F9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3" creationId="{F9E49E78-C597-5654-F3A5-7F214B1AEFF1}"/>
          </ac:spMkLst>
        </pc:spChg>
        <pc:spChg chg="add mod">
          <ac:chgData name="Daniel GARZA" userId="fdc002f3bb6c7156" providerId="LiveId" clId="{AE345492-FBD6-431E-836B-0D3C304CE590}" dt="2023-06-01T17:57:08.995" v="7397" actId="14100"/>
          <ac:spMkLst>
            <pc:docMk/>
            <pc:sldMk cId="2937708153" sldId="318"/>
            <ac:spMk id="24" creationId="{6A4F10DE-CA62-4E51-901A-6DDB29330B82}"/>
          </ac:spMkLst>
        </pc:spChg>
        <pc:spChg chg="add mod">
          <ac:chgData name="Daniel GARZA" userId="fdc002f3bb6c7156" providerId="LiveId" clId="{AE345492-FBD6-431E-836B-0D3C304CE590}" dt="2023-06-01T17:53:44.624" v="7232" actId="164"/>
          <ac:spMkLst>
            <pc:docMk/>
            <pc:sldMk cId="2937708153" sldId="318"/>
            <ac:spMk id="25" creationId="{9B3E2CB0-50F9-9F63-8181-4E670F6454EC}"/>
          </ac:spMkLst>
        </pc:spChg>
        <pc:grpChg chg="add mod">
          <ac:chgData name="Daniel GARZA" userId="fdc002f3bb6c7156" providerId="LiveId" clId="{AE345492-FBD6-431E-836B-0D3C304CE590}" dt="2023-06-01T17:50:22.877" v="7203" actId="164"/>
          <ac:grpSpMkLst>
            <pc:docMk/>
            <pc:sldMk cId="2937708153" sldId="318"/>
            <ac:grpSpMk id="16" creationId="{F502BEE4-7AAD-7C48-A1D1-98FD95ABF747}"/>
          </ac:grpSpMkLst>
        </pc:grpChg>
        <pc:grpChg chg="add mod">
          <ac:chgData name="Daniel GARZA" userId="fdc002f3bb6c7156" providerId="LiveId" clId="{AE345492-FBD6-431E-836B-0D3C304CE590}" dt="2023-06-01T17:52:34.934" v="7217" actId="1076"/>
          <ac:grpSpMkLst>
            <pc:docMk/>
            <pc:sldMk cId="2937708153" sldId="318"/>
            <ac:grpSpMk id="17" creationId="{644BA633-39B7-EB24-A0CD-AEDA0EB6A039}"/>
          </ac:grpSpMkLst>
        </pc:grpChg>
        <pc:grpChg chg="add del mod">
          <ac:chgData name="Daniel GARZA" userId="fdc002f3bb6c7156" providerId="LiveId" clId="{AE345492-FBD6-431E-836B-0D3C304CE590}" dt="2023-06-01T17:52:39.294" v="7220"/>
          <ac:grpSpMkLst>
            <pc:docMk/>
            <pc:sldMk cId="2937708153" sldId="318"/>
            <ac:grpSpMk id="18" creationId="{7930DA03-17D8-12BF-0BEA-60295399E505}"/>
          </ac:grpSpMkLst>
        </pc:grpChg>
        <pc:grpChg chg="add mod ord">
          <ac:chgData name="Daniel GARZA" userId="fdc002f3bb6c7156" providerId="LiveId" clId="{AE345492-FBD6-431E-836B-0D3C304CE590}" dt="2023-06-01T17:55:56.383" v="7383" actId="1036"/>
          <ac:grpSpMkLst>
            <pc:docMk/>
            <pc:sldMk cId="2937708153" sldId="318"/>
            <ac:grpSpMk id="26" creationId="{FC8F8951-151F-FC42-5F42-B035485AF5B9}"/>
          </ac:grpSpMkLst>
        </pc:grpChg>
        <pc:picChg chg="add mod ord">
          <ac:chgData name="Daniel GARZA" userId="fdc002f3bb6c7156" providerId="LiveId" clId="{AE345492-FBD6-431E-836B-0D3C304CE590}" dt="2023-06-01T17:57:00.629" v="7396" actId="14100"/>
          <ac:picMkLst>
            <pc:docMk/>
            <pc:sldMk cId="2937708153" sldId="318"/>
            <ac:picMk id="3" creationId="{96ADF1D3-7EB7-FD57-5A7E-84896E4BEF70}"/>
          </ac:picMkLst>
        </pc:picChg>
        <pc:picChg chg="del">
          <ac:chgData name="Daniel GARZA" userId="fdc002f3bb6c7156" providerId="LiveId" clId="{AE345492-FBD6-431E-836B-0D3C304CE590}" dt="2023-06-01T05:12:42.207" v="6941" actId="21"/>
          <ac:picMkLst>
            <pc:docMk/>
            <pc:sldMk cId="2937708153" sldId="318"/>
            <ac:picMk id="4" creationId="{2C0A0F53-F93F-91C7-542D-86D5E75293F9}"/>
          </ac:picMkLst>
        </pc:picChg>
        <pc:picChg chg="add mod">
          <ac:chgData name="Daniel GARZA" userId="fdc002f3bb6c7156" providerId="LiveId" clId="{AE345492-FBD6-431E-836B-0D3C304CE590}" dt="2023-06-01T17:50:33.086" v="7204" actId="164"/>
          <ac:picMkLst>
            <pc:docMk/>
            <pc:sldMk cId="2937708153" sldId="318"/>
            <ac:picMk id="7" creationId="{2A4EC274-BDD7-1BFA-1522-7BA9D9CF067B}"/>
          </ac:picMkLst>
        </pc:picChg>
        <pc:picChg chg="add mod">
          <ac:chgData name="Daniel GARZA" userId="fdc002f3bb6c7156" providerId="LiveId" clId="{AE345492-FBD6-431E-836B-0D3C304CE590}" dt="2023-06-01T17:50:33.086" v="7204" actId="164"/>
          <ac:picMkLst>
            <pc:docMk/>
            <pc:sldMk cId="2937708153" sldId="318"/>
            <ac:picMk id="8" creationId="{45AC48CD-E191-9676-CC74-22F37D1F208D}"/>
          </ac:picMkLst>
        </pc:picChg>
        <pc:picChg chg="add del">
          <ac:chgData name="Daniel GARZA" userId="fdc002f3bb6c7156" providerId="LiveId" clId="{AE345492-FBD6-431E-836B-0D3C304CE590}" dt="2023-06-01T17:46:08.178" v="7139"/>
          <ac:picMkLst>
            <pc:docMk/>
            <pc:sldMk cId="2937708153" sldId="318"/>
            <ac:picMk id="9" creationId="{1463EC13-2532-9EB9-5245-69012CCCCBA9}"/>
          </ac:picMkLst>
        </pc:picChg>
        <pc:picChg chg="add mod">
          <ac:chgData name="Daniel GARZA" userId="fdc002f3bb6c7156" providerId="LiveId" clId="{AE345492-FBD6-431E-836B-0D3C304CE590}" dt="2023-06-01T17:50:22.877" v="7203" actId="164"/>
          <ac:picMkLst>
            <pc:docMk/>
            <pc:sldMk cId="2937708153" sldId="318"/>
            <ac:picMk id="10" creationId="{439ED579-C1B6-2604-79F8-A74F5444FCCC}"/>
          </ac:picMkLst>
        </pc:picChg>
        <pc:picChg chg="mod">
          <ac:chgData name="Daniel GARZA" userId="fdc002f3bb6c7156" providerId="LiveId" clId="{AE345492-FBD6-431E-836B-0D3C304CE590}" dt="2023-06-01T17:52:26.246" v="7215"/>
          <ac:picMkLst>
            <pc:docMk/>
            <pc:sldMk cId="2937708153" sldId="318"/>
            <ac:picMk id="19" creationId="{C71E98CC-661E-7307-48A7-8D86DDBDFF8B}"/>
          </ac:picMkLst>
        </pc:picChg>
        <pc:picChg chg="mod">
          <ac:chgData name="Daniel GARZA" userId="fdc002f3bb6c7156" providerId="LiveId" clId="{AE345492-FBD6-431E-836B-0D3C304CE590}" dt="2023-06-01T17:52:26.246" v="7215"/>
          <ac:picMkLst>
            <pc:docMk/>
            <pc:sldMk cId="2937708153" sldId="318"/>
            <ac:picMk id="20" creationId="{228790C1-697D-D6E5-386E-7A4CCABF0D9B}"/>
          </ac:picMkLst>
        </pc:picChg>
      </pc:sldChg>
      <pc:sldChg chg="addSp delSp modSp new mod">
        <pc:chgData name="Daniel GARZA" userId="fdc002f3bb6c7156" providerId="LiveId" clId="{AE345492-FBD6-431E-836B-0D3C304CE590}" dt="2023-06-01T05:19:05.285" v="6980"/>
        <pc:sldMkLst>
          <pc:docMk/>
          <pc:sldMk cId="1256834213" sldId="319"/>
        </pc:sldMkLst>
        <pc:spChg chg="del">
          <ac:chgData name="Daniel GARZA" userId="fdc002f3bb6c7156" providerId="LiveId" clId="{AE345492-FBD6-431E-836B-0D3C304CE590}" dt="2023-06-01T05:19:03.427" v="6978" actId="478"/>
          <ac:spMkLst>
            <pc:docMk/>
            <pc:sldMk cId="1256834213" sldId="319"/>
            <ac:spMk id="2" creationId="{60C5C819-751C-EEF5-C32D-6F906602A62F}"/>
          </ac:spMkLst>
        </pc:spChg>
        <pc:spChg chg="del">
          <ac:chgData name="Daniel GARZA" userId="fdc002f3bb6c7156" providerId="LiveId" clId="{AE345492-FBD6-431E-836B-0D3C304CE590}" dt="2023-06-01T05:19:04.187" v="6979" actId="478"/>
          <ac:spMkLst>
            <pc:docMk/>
            <pc:sldMk cId="1256834213" sldId="319"/>
            <ac:spMk id="3" creationId="{684E3F2A-DAB2-FFB2-D038-4C16883B77CB}"/>
          </ac:spMkLst>
        </pc:spChg>
        <pc:picChg chg="add mod">
          <ac:chgData name="Daniel GARZA" userId="fdc002f3bb6c7156" providerId="LiveId" clId="{AE345492-FBD6-431E-836B-0D3C304CE590}" dt="2023-06-01T05:19:05.285" v="6980"/>
          <ac:picMkLst>
            <pc:docMk/>
            <pc:sldMk cId="1256834213" sldId="319"/>
            <ac:picMk id="4" creationId="{04F7E652-A83D-9453-CFB2-7AB1C14015E3}"/>
          </ac:picMkLst>
        </pc:picChg>
      </pc:sldChg>
      <pc:sldChg chg="addSp delSp modSp new del mod">
        <pc:chgData name="Daniel GARZA" userId="fdc002f3bb6c7156" providerId="LiveId" clId="{AE345492-FBD6-431E-836B-0D3C304CE590}" dt="2023-06-01T05:18:27.911" v="6977" actId="2696"/>
        <pc:sldMkLst>
          <pc:docMk/>
          <pc:sldMk cId="96839424" sldId="320"/>
        </pc:sldMkLst>
        <pc:spChg chg="del">
          <ac:chgData name="Daniel GARZA" userId="fdc002f3bb6c7156" providerId="LiveId" clId="{AE345492-FBD6-431E-836B-0D3C304CE590}" dt="2023-05-29T16:31:42.415" v="3336" actId="478"/>
          <ac:spMkLst>
            <pc:docMk/>
            <pc:sldMk cId="96839424" sldId="320"/>
            <ac:spMk id="2" creationId="{C8FE79FB-A40C-EAC7-AA5A-BD20B5B18CAA}"/>
          </ac:spMkLst>
        </pc:spChg>
        <pc:spChg chg="del">
          <ac:chgData name="Daniel GARZA" userId="fdc002f3bb6c7156" providerId="LiveId" clId="{AE345492-FBD6-431E-836B-0D3C304CE590}" dt="2023-05-29T16:31:43.753" v="3337" actId="478"/>
          <ac:spMkLst>
            <pc:docMk/>
            <pc:sldMk cId="96839424" sldId="320"/>
            <ac:spMk id="3" creationId="{166E5F9A-5699-EE19-F8F4-5F1C82E103DB}"/>
          </ac:spMkLst>
        </pc:spChg>
        <pc:picChg chg="add mod">
          <ac:chgData name="Daniel GARZA" userId="fdc002f3bb6c7156" providerId="LiveId" clId="{AE345492-FBD6-431E-836B-0D3C304CE590}" dt="2023-05-29T16:31:50.047" v="3340" actId="14100"/>
          <ac:picMkLst>
            <pc:docMk/>
            <pc:sldMk cId="96839424" sldId="320"/>
            <ac:picMk id="4" creationId="{1BBD1BCF-5768-5166-B1BF-B375E15CB636}"/>
          </ac:picMkLst>
        </pc:picChg>
      </pc:sldChg>
      <pc:sldChg chg="addSp modSp add ord">
        <pc:chgData name="Daniel GARZA" userId="fdc002f3bb6c7156" providerId="LiveId" clId="{AE345492-FBD6-431E-836B-0D3C304CE590}" dt="2023-06-01T04:04:35.622" v="4306"/>
        <pc:sldMkLst>
          <pc:docMk/>
          <pc:sldMk cId="3612291354" sldId="321"/>
        </pc:sldMkLst>
        <pc:picChg chg="add mod">
          <ac:chgData name="Daniel GARZA" userId="fdc002f3bb6c7156" providerId="LiveId" clId="{AE345492-FBD6-431E-836B-0D3C304CE590}" dt="2023-06-01T04:04:35.622" v="4306"/>
          <ac:picMkLst>
            <pc:docMk/>
            <pc:sldMk cId="3612291354" sldId="321"/>
            <ac:picMk id="2" creationId="{BE0586E0-2BD1-F603-A255-07ECFBA0B6D5}"/>
          </ac:picMkLst>
        </pc:picChg>
      </pc:sldChg>
      <pc:sldChg chg="addSp delSp modSp new mod ord delAnim modAnim">
        <pc:chgData name="Daniel GARZA" userId="fdc002f3bb6c7156" providerId="LiveId" clId="{AE345492-FBD6-431E-836B-0D3C304CE590}" dt="2023-05-31T12:05:48.096" v="3562" actId="1076"/>
        <pc:sldMkLst>
          <pc:docMk/>
          <pc:sldMk cId="61201193" sldId="322"/>
        </pc:sldMkLst>
        <pc:spChg chg="mod">
          <ac:chgData name="Daniel GARZA" userId="fdc002f3bb6c7156" providerId="LiveId" clId="{AE345492-FBD6-431E-836B-0D3C304CE590}" dt="2023-05-31T12:05:22.937" v="3561" actId="1076"/>
          <ac:spMkLst>
            <pc:docMk/>
            <pc:sldMk cId="61201193" sldId="322"/>
            <ac:spMk id="2" creationId="{BCB7A810-C8AC-16BD-3AD4-F908428EB467}"/>
          </ac:spMkLst>
        </pc:spChg>
        <pc:spChg chg="del">
          <ac:chgData name="Daniel GARZA" userId="fdc002f3bb6c7156" providerId="LiveId" clId="{AE345492-FBD6-431E-836B-0D3C304CE590}" dt="2023-05-30T07:09:40.401" v="3357" actId="478"/>
          <ac:spMkLst>
            <pc:docMk/>
            <pc:sldMk cId="61201193" sldId="322"/>
            <ac:spMk id="3" creationId="{97078F7E-D5A0-DA6F-4FF9-D9BE67B6C8A5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6" creationId="{34E14E98-AAD3-0986-7AD0-87ADFBA46C0D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9" creationId="{D0D66607-8DB7-72B4-5881-66A19B77071F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1" creationId="{E0B260A1-4A6A-B9BA-E00D-A997DEB98020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3" creationId="{905C8132-4678-5B0E-4120-6D1DF49DB247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4" creationId="{DF2D2983-3396-D950-1E57-B7FEF2ED3927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5" creationId="{8CB3BD59-6C47-6302-13F8-F7701445A2A5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6" creationId="{043F2211-0763-1BC3-880F-5C212AADA569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7" creationId="{43D446B1-066D-B893-FCDE-D37D5D586938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8" creationId="{DDFA8E13-0E5C-6A53-9F88-5911FEF75974}"/>
          </ac:spMkLst>
        </pc:spChg>
        <pc:spChg chg="add mod">
          <ac:chgData name="Daniel GARZA" userId="fdc002f3bb6c7156" providerId="LiveId" clId="{AE345492-FBD6-431E-836B-0D3C304CE590}" dt="2023-05-31T12:05:48.096" v="3562" actId="1076"/>
          <ac:spMkLst>
            <pc:docMk/>
            <pc:sldMk cId="61201193" sldId="322"/>
            <ac:spMk id="20" creationId="{0CE9E080-0A78-995D-967C-B134D3AA93D3}"/>
          </ac:spMkLst>
        </pc:spChg>
        <pc:grpChg chg="add del mod">
          <ac:chgData name="Daniel GARZA" userId="fdc002f3bb6c7156" providerId="LiveId" clId="{AE345492-FBD6-431E-836B-0D3C304CE590}" dt="2023-05-30T07:11:05.663" v="3396" actId="478"/>
          <ac:grpSpMkLst>
            <pc:docMk/>
            <pc:sldMk cId="61201193" sldId="322"/>
            <ac:grpSpMk id="4" creationId="{31694E6A-EE6E-607B-F6B2-F6C651312339}"/>
          </ac:grpSpMkLst>
        </pc:grp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5" creationId="{392AF0A8-9240-3E0D-6400-F07F48615FEB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7" creationId="{DB00AB4E-29CB-E5D7-1CE5-98A41A885906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8" creationId="{FC40EF0A-2A07-D712-3B42-F39C4409CCF3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10" creationId="{093895A2-FDD5-CC43-F2E2-FD9FF765A105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12" creationId="{678B4BD3-E436-BDBB-0468-C89EFB2D5D18}"/>
          </ac:picMkLst>
        </pc:picChg>
        <pc:picChg chg="add mod">
          <ac:chgData name="Daniel GARZA" userId="fdc002f3bb6c7156" providerId="LiveId" clId="{AE345492-FBD6-431E-836B-0D3C304CE590}" dt="2023-05-31T12:05:48.096" v="3562" actId="1076"/>
          <ac:picMkLst>
            <pc:docMk/>
            <pc:sldMk cId="61201193" sldId="322"/>
            <ac:picMk id="19" creationId="{7C0FB228-E4B3-5B45-841D-41B4A2765267}"/>
          </ac:picMkLst>
        </pc:picChg>
        <pc:picChg chg="add mod">
          <ac:chgData name="Daniel GARZA" userId="fdc002f3bb6c7156" providerId="LiveId" clId="{AE345492-FBD6-431E-836B-0D3C304CE590}" dt="2023-05-31T12:05:48.096" v="3562" actId="1076"/>
          <ac:picMkLst>
            <pc:docMk/>
            <pc:sldMk cId="61201193" sldId="322"/>
            <ac:picMk id="21" creationId="{F6A82B05-8ACC-C2BC-839F-AC24178680AD}"/>
          </ac:picMkLst>
        </pc:picChg>
      </pc:sldChg>
      <pc:sldChg chg="addSp delSp modSp new mod modAnim">
        <pc:chgData name="Daniel GARZA" userId="fdc002f3bb6c7156" providerId="LiveId" clId="{AE345492-FBD6-431E-836B-0D3C304CE590}" dt="2023-06-07T11:19:24.112" v="8426" actId="1076"/>
        <pc:sldMkLst>
          <pc:docMk/>
          <pc:sldMk cId="3756822358" sldId="323"/>
        </pc:sldMkLst>
        <pc:spChg chg="del">
          <ac:chgData name="Daniel GARZA" userId="fdc002f3bb6c7156" providerId="LiveId" clId="{AE345492-FBD6-431E-836B-0D3C304CE590}" dt="2023-05-31T12:36:37.075" v="3563" actId="478"/>
          <ac:spMkLst>
            <pc:docMk/>
            <pc:sldMk cId="3756822358" sldId="323"/>
            <ac:spMk id="2" creationId="{0BCF52BE-12B4-87ED-F2B3-609C94A9E5B7}"/>
          </ac:spMkLst>
        </pc:spChg>
        <pc:spChg chg="del">
          <ac:chgData name="Daniel GARZA" userId="fdc002f3bb6c7156" providerId="LiveId" clId="{AE345492-FBD6-431E-836B-0D3C304CE590}" dt="2023-05-31T12:36:38.142" v="3564" actId="478"/>
          <ac:spMkLst>
            <pc:docMk/>
            <pc:sldMk cId="3756822358" sldId="323"/>
            <ac:spMk id="3" creationId="{10E7A332-A737-CA1D-6780-0A62FC42C5B3}"/>
          </ac:spMkLst>
        </pc:spChg>
        <pc:spChg chg="add del">
          <ac:chgData name="Daniel GARZA" userId="fdc002f3bb6c7156" providerId="LiveId" clId="{AE345492-FBD6-431E-836B-0D3C304CE590}" dt="2023-05-31T12:50:20.069" v="3603" actId="22"/>
          <ac:spMkLst>
            <pc:docMk/>
            <pc:sldMk cId="3756822358" sldId="323"/>
            <ac:spMk id="9" creationId="{046ED95C-6DA9-BB7B-572B-2FA93EF9D5F8}"/>
          </ac:spMkLst>
        </pc:spChg>
        <pc:spChg chg="add mod">
          <ac:chgData name="Daniel GARZA" userId="fdc002f3bb6c7156" providerId="LiveId" clId="{AE345492-FBD6-431E-836B-0D3C304CE590}" dt="2023-05-31T12:51:52.212" v="3635" actId="1076"/>
          <ac:spMkLst>
            <pc:docMk/>
            <pc:sldMk cId="3756822358" sldId="323"/>
            <ac:spMk id="10" creationId="{5A6E6771-FCDE-1955-637B-63282D1F741B}"/>
          </ac:spMkLst>
        </pc:spChg>
        <pc:spChg chg="add del mod">
          <ac:chgData name="Daniel GARZA" userId="fdc002f3bb6c7156" providerId="LiveId" clId="{AE345492-FBD6-431E-836B-0D3C304CE590}" dt="2023-05-31T12:58:53.518" v="3695" actId="47"/>
          <ac:spMkLst>
            <pc:docMk/>
            <pc:sldMk cId="3756822358" sldId="323"/>
            <ac:spMk id="11" creationId="{9471ACB7-DA9F-80E2-0495-874247C97A0E}"/>
          </ac:spMkLst>
        </pc:spChg>
        <pc:spChg chg="add mod">
          <ac:chgData name="Daniel GARZA" userId="fdc002f3bb6c7156" providerId="LiveId" clId="{AE345492-FBD6-431E-836B-0D3C304CE590}" dt="2023-05-31T13:00:25.754" v="3736" actId="1076"/>
          <ac:spMkLst>
            <pc:docMk/>
            <pc:sldMk cId="3756822358" sldId="323"/>
            <ac:spMk id="12" creationId="{14684F10-898F-FF24-D2F6-447695B9585B}"/>
          </ac:spMkLst>
        </pc:spChg>
        <pc:spChg chg="add mod">
          <ac:chgData name="Daniel GARZA" userId="fdc002f3bb6c7156" providerId="LiveId" clId="{AE345492-FBD6-431E-836B-0D3C304CE590}" dt="2023-05-31T13:00:01.081" v="3733" actId="1076"/>
          <ac:spMkLst>
            <pc:docMk/>
            <pc:sldMk cId="3756822358" sldId="323"/>
            <ac:spMk id="13" creationId="{AF6F4B97-14DC-0444-C134-DCB25B30F103}"/>
          </ac:spMkLst>
        </pc:spChg>
        <pc:spChg chg="add mod">
          <ac:chgData name="Daniel GARZA" userId="fdc002f3bb6c7156" providerId="LiveId" clId="{AE345492-FBD6-431E-836B-0D3C304CE590}" dt="2023-05-31T13:01:57.657" v="3771" actId="1076"/>
          <ac:spMkLst>
            <pc:docMk/>
            <pc:sldMk cId="3756822358" sldId="323"/>
            <ac:spMk id="14" creationId="{A994B170-1E7A-E480-E6AF-E7A44A104215}"/>
          </ac:spMkLst>
        </pc:spChg>
        <pc:spChg chg="add mod">
          <ac:chgData name="Daniel GARZA" userId="fdc002f3bb6c7156" providerId="LiveId" clId="{AE345492-FBD6-431E-836B-0D3C304CE590}" dt="2023-06-02T05:08:27.335" v="8361" actId="404"/>
          <ac:spMkLst>
            <pc:docMk/>
            <pc:sldMk cId="3756822358" sldId="323"/>
            <ac:spMk id="16" creationId="{D80EB5EC-B4A3-A690-6263-A7CA0D746F5C}"/>
          </ac:spMkLst>
        </pc:spChg>
        <pc:picChg chg="add mod">
          <ac:chgData name="Daniel GARZA" userId="fdc002f3bb6c7156" providerId="LiveId" clId="{AE345492-FBD6-431E-836B-0D3C304CE590}" dt="2023-06-01T19:04:18.680" v="7916" actId="1076"/>
          <ac:picMkLst>
            <pc:docMk/>
            <pc:sldMk cId="3756822358" sldId="323"/>
            <ac:picMk id="5" creationId="{35345499-0655-2C4C-FBD6-43AE7EC53490}"/>
          </ac:picMkLst>
        </pc:picChg>
        <pc:picChg chg="add mod modCrop">
          <ac:chgData name="Daniel GARZA" userId="fdc002f3bb6c7156" providerId="LiveId" clId="{AE345492-FBD6-431E-836B-0D3C304CE590}" dt="2023-06-01T19:05:21.898" v="7928" actId="1076"/>
          <ac:picMkLst>
            <pc:docMk/>
            <pc:sldMk cId="3756822358" sldId="323"/>
            <ac:picMk id="7" creationId="{3E67D220-3852-A58C-9B7E-EA3CC63D4E2F}"/>
          </ac:picMkLst>
        </pc:picChg>
        <pc:picChg chg="add mod">
          <ac:chgData name="Daniel GARZA" userId="fdc002f3bb6c7156" providerId="LiveId" clId="{AE345492-FBD6-431E-836B-0D3C304CE590}" dt="2023-06-01T19:05:25.433" v="7929" actId="1076"/>
          <ac:picMkLst>
            <pc:docMk/>
            <pc:sldMk cId="3756822358" sldId="323"/>
            <ac:picMk id="15" creationId="{49B10A43-0E3E-FFFE-B5AC-F7B0F3305E94}"/>
          </ac:picMkLst>
        </pc:picChg>
        <pc:picChg chg="add mod">
          <ac:chgData name="Daniel GARZA" userId="fdc002f3bb6c7156" providerId="LiveId" clId="{AE345492-FBD6-431E-836B-0D3C304CE590}" dt="2023-05-31T12:43:35.798" v="3587" actId="1076"/>
          <ac:picMkLst>
            <pc:docMk/>
            <pc:sldMk cId="3756822358" sldId="323"/>
            <ac:picMk id="1026" creationId="{A603EEC3-6D9D-C58F-0D1F-3A661BD6B38B}"/>
          </ac:picMkLst>
        </pc:picChg>
        <pc:picChg chg="add mod">
          <ac:chgData name="Daniel GARZA" userId="fdc002f3bb6c7156" providerId="LiveId" clId="{AE345492-FBD6-431E-836B-0D3C304CE590}" dt="2023-05-31T12:39:21.295" v="3575" actId="1076"/>
          <ac:picMkLst>
            <pc:docMk/>
            <pc:sldMk cId="3756822358" sldId="323"/>
            <ac:picMk id="1028" creationId="{8355C49B-8B01-79DB-941D-AF6904847F88}"/>
          </ac:picMkLst>
        </pc:picChg>
        <pc:picChg chg="add mod">
          <ac:chgData name="Daniel GARZA" userId="fdc002f3bb6c7156" providerId="LiveId" clId="{AE345492-FBD6-431E-836B-0D3C304CE590}" dt="2023-05-31T12:46:05.822" v="3595" actId="1076"/>
          <ac:picMkLst>
            <pc:docMk/>
            <pc:sldMk cId="3756822358" sldId="323"/>
            <ac:picMk id="1030" creationId="{9ABCB5FE-7136-AF74-533F-83E43E2A4635}"/>
          </ac:picMkLst>
        </pc:picChg>
        <pc:picChg chg="add del">
          <ac:chgData name="Daniel GARZA" userId="fdc002f3bb6c7156" providerId="LiveId" clId="{AE345492-FBD6-431E-836B-0D3C304CE590}" dt="2023-05-31T12:41:13.930" v="3580"/>
          <ac:picMkLst>
            <pc:docMk/>
            <pc:sldMk cId="3756822358" sldId="323"/>
            <ac:picMk id="1032" creationId="{94E227C0-53B7-49A8-3D5B-BCC55A7B4EDF}"/>
          </ac:picMkLst>
        </pc:picChg>
        <pc:picChg chg="add mod">
          <ac:chgData name="Daniel GARZA" userId="fdc002f3bb6c7156" providerId="LiveId" clId="{AE345492-FBD6-431E-836B-0D3C304CE590}" dt="2023-06-07T11:19:24.112" v="8426" actId="1076"/>
          <ac:picMkLst>
            <pc:docMk/>
            <pc:sldMk cId="3756822358" sldId="323"/>
            <ac:picMk id="1034" creationId="{906A180B-89FE-1861-77BC-E0873FB653E0}"/>
          </ac:picMkLst>
        </pc:picChg>
        <pc:picChg chg="add mod">
          <ac:chgData name="Daniel GARZA" userId="fdc002f3bb6c7156" providerId="LiveId" clId="{AE345492-FBD6-431E-836B-0D3C304CE590}" dt="2023-05-31T12:58:56.208" v="3696" actId="1076"/>
          <ac:picMkLst>
            <pc:docMk/>
            <pc:sldMk cId="3756822358" sldId="323"/>
            <ac:picMk id="1036" creationId="{D68ED906-85FB-0135-AC68-ACA4630430AC}"/>
          </ac:picMkLst>
        </pc:picChg>
        <pc:picChg chg="add mod">
          <ac:chgData name="Daniel GARZA" userId="fdc002f3bb6c7156" providerId="LiveId" clId="{AE345492-FBD6-431E-836B-0D3C304CE590}" dt="2023-05-31T12:50:48.325" v="3607" actId="1076"/>
          <ac:picMkLst>
            <pc:docMk/>
            <pc:sldMk cId="3756822358" sldId="323"/>
            <ac:picMk id="1038" creationId="{0F2DBD38-649B-861D-4AE5-C156A771C1D8}"/>
          </ac:picMkLst>
        </pc:picChg>
      </pc:sldChg>
      <pc:sldChg chg="add modTransition">
        <pc:chgData name="Daniel GARZA" userId="fdc002f3bb6c7156" providerId="LiveId" clId="{AE345492-FBD6-431E-836B-0D3C304CE590}" dt="2023-05-31T13:19:55.843" v="3798"/>
        <pc:sldMkLst>
          <pc:docMk/>
          <pc:sldMk cId="0" sldId="324"/>
        </pc:sldMkLst>
      </pc:sldChg>
      <pc:sldChg chg="addSp modSp add mod modTransition">
        <pc:chgData name="Daniel GARZA" userId="fdc002f3bb6c7156" providerId="LiveId" clId="{AE345492-FBD6-431E-836B-0D3C304CE590}" dt="2023-05-31T13:21:35.989" v="3810" actId="20577"/>
        <pc:sldMkLst>
          <pc:docMk/>
          <pc:sldMk cId="441741717" sldId="325"/>
        </pc:sldMkLst>
        <pc:spChg chg="add mod">
          <ac:chgData name="Daniel GARZA" userId="fdc002f3bb6c7156" providerId="LiveId" clId="{AE345492-FBD6-431E-836B-0D3C304CE590}" dt="2023-05-31T13:21:35.989" v="3810" actId="20577"/>
          <ac:spMkLst>
            <pc:docMk/>
            <pc:sldMk cId="441741717" sldId="325"/>
            <ac:spMk id="2" creationId="{F360FBC5-0C3E-E476-79BA-62FF34EB2D3D}"/>
          </ac:spMkLst>
        </pc:spChg>
      </pc:sldChg>
      <pc:sldChg chg="addSp delSp modSp new mod">
        <pc:chgData name="Daniel GARZA" userId="fdc002f3bb6c7156" providerId="LiveId" clId="{AE345492-FBD6-431E-836B-0D3C304CE590}" dt="2023-05-31T13:32:10.389" v="3816" actId="962"/>
        <pc:sldMkLst>
          <pc:docMk/>
          <pc:sldMk cId="2583037150" sldId="326"/>
        </pc:sldMkLst>
        <pc:spChg chg="del">
          <ac:chgData name="Daniel GARZA" userId="fdc002f3bb6c7156" providerId="LiveId" clId="{AE345492-FBD6-431E-836B-0D3C304CE590}" dt="2023-05-31T13:31:44.715" v="3812" actId="478"/>
          <ac:spMkLst>
            <pc:docMk/>
            <pc:sldMk cId="2583037150" sldId="326"/>
            <ac:spMk id="2" creationId="{FF1CE4BD-99E0-2939-034E-7E819CC2D352}"/>
          </ac:spMkLst>
        </pc:spChg>
        <pc:spChg chg="del">
          <ac:chgData name="Daniel GARZA" userId="fdc002f3bb6c7156" providerId="LiveId" clId="{AE345492-FBD6-431E-836B-0D3C304CE590}" dt="2023-05-31T13:31:50.028" v="3813" actId="478"/>
          <ac:spMkLst>
            <pc:docMk/>
            <pc:sldMk cId="2583037150" sldId="326"/>
            <ac:spMk id="3" creationId="{A06555F4-4359-3BDD-5146-A51C180D2ECD}"/>
          </ac:spMkLst>
        </pc:spChg>
        <pc:picChg chg="add mod">
          <ac:chgData name="Daniel GARZA" userId="fdc002f3bb6c7156" providerId="LiveId" clId="{AE345492-FBD6-431E-836B-0D3C304CE590}" dt="2023-05-31T13:32:10.389" v="3816" actId="962"/>
          <ac:picMkLst>
            <pc:docMk/>
            <pc:sldMk cId="2583037150" sldId="326"/>
            <ac:picMk id="5" creationId="{AE6DEB5F-69FD-F2E1-A92B-EC4658DC6DFF}"/>
          </ac:picMkLst>
        </pc:picChg>
      </pc:sldChg>
      <pc:sldChg chg="addSp delSp modSp new mod">
        <pc:chgData name="Daniel GARZA" userId="fdc002f3bb6c7156" providerId="LiveId" clId="{AE345492-FBD6-431E-836B-0D3C304CE590}" dt="2023-05-31T13:39:38.326" v="3833" actId="1076"/>
        <pc:sldMkLst>
          <pc:docMk/>
          <pc:sldMk cId="3400914273" sldId="327"/>
        </pc:sldMkLst>
        <pc:spChg chg="del">
          <ac:chgData name="Daniel GARZA" userId="fdc002f3bb6c7156" providerId="LiveId" clId="{AE345492-FBD6-431E-836B-0D3C304CE590}" dt="2023-05-31T13:33:10.154" v="3818" actId="478"/>
          <ac:spMkLst>
            <pc:docMk/>
            <pc:sldMk cId="3400914273" sldId="327"/>
            <ac:spMk id="2" creationId="{8E9CD28B-977C-FA7D-0011-E7D7CA812EBA}"/>
          </ac:spMkLst>
        </pc:spChg>
        <pc:spChg chg="del">
          <ac:chgData name="Daniel GARZA" userId="fdc002f3bb6c7156" providerId="LiveId" clId="{AE345492-FBD6-431E-836B-0D3C304CE590}" dt="2023-05-31T13:33:12.968" v="3819" actId="478"/>
          <ac:spMkLst>
            <pc:docMk/>
            <pc:sldMk cId="3400914273" sldId="327"/>
            <ac:spMk id="3" creationId="{79917F01-978A-2BFE-1D34-02AC7FB97A9C}"/>
          </ac:spMkLst>
        </pc:spChg>
        <pc:picChg chg="add mod">
          <ac:chgData name="Daniel GARZA" userId="fdc002f3bb6c7156" providerId="LiveId" clId="{AE345492-FBD6-431E-836B-0D3C304CE590}" dt="2023-05-31T13:39:30.151" v="3832" actId="1076"/>
          <ac:picMkLst>
            <pc:docMk/>
            <pc:sldMk cId="3400914273" sldId="327"/>
            <ac:picMk id="2050" creationId="{3D2D6FA7-6428-1A68-94D5-6AEB624C04EF}"/>
          </ac:picMkLst>
        </pc:picChg>
        <pc:picChg chg="add mod">
          <ac:chgData name="Daniel GARZA" userId="fdc002f3bb6c7156" providerId="LiveId" clId="{AE345492-FBD6-431E-836B-0D3C304CE590}" dt="2023-05-31T13:37:37.903" v="3827" actId="1076"/>
          <ac:picMkLst>
            <pc:docMk/>
            <pc:sldMk cId="3400914273" sldId="327"/>
            <ac:picMk id="2052" creationId="{49504416-3005-AA32-D2BD-1DD858C87B98}"/>
          </ac:picMkLst>
        </pc:picChg>
        <pc:picChg chg="add mod">
          <ac:chgData name="Daniel GARZA" userId="fdc002f3bb6c7156" providerId="LiveId" clId="{AE345492-FBD6-431E-836B-0D3C304CE590}" dt="2023-05-31T13:39:38.326" v="3833" actId="1076"/>
          <ac:picMkLst>
            <pc:docMk/>
            <pc:sldMk cId="3400914273" sldId="327"/>
            <ac:picMk id="2054" creationId="{92132224-E478-AE9A-FBDF-43E22CA15C87}"/>
          </ac:picMkLst>
        </pc:picChg>
      </pc:sldChg>
      <pc:sldChg chg="addSp delSp modSp new mod modAnim">
        <pc:chgData name="Daniel GARZA" userId="fdc002f3bb6c7156" providerId="LiveId" clId="{AE345492-FBD6-431E-836B-0D3C304CE590}" dt="2023-05-31T14:55:03.438" v="3869" actId="255"/>
        <pc:sldMkLst>
          <pc:docMk/>
          <pc:sldMk cId="3875912368" sldId="328"/>
        </pc:sldMkLst>
        <pc:spChg chg="del">
          <ac:chgData name="Daniel GARZA" userId="fdc002f3bb6c7156" providerId="LiveId" clId="{AE345492-FBD6-431E-836B-0D3C304CE590}" dt="2023-05-31T13:40:14.935" v="3835" actId="478"/>
          <ac:spMkLst>
            <pc:docMk/>
            <pc:sldMk cId="3875912368" sldId="328"/>
            <ac:spMk id="2" creationId="{6393DC41-E7BC-9B9C-2E58-52CF630E2DF6}"/>
          </ac:spMkLst>
        </pc:spChg>
        <pc:spChg chg="del">
          <ac:chgData name="Daniel GARZA" userId="fdc002f3bb6c7156" providerId="LiveId" clId="{AE345492-FBD6-431E-836B-0D3C304CE590}" dt="2023-05-31T13:40:17.519" v="3836" actId="478"/>
          <ac:spMkLst>
            <pc:docMk/>
            <pc:sldMk cId="3875912368" sldId="328"/>
            <ac:spMk id="3" creationId="{B2E283C3-7392-0FD8-7D62-B562019FE399}"/>
          </ac:spMkLst>
        </pc:spChg>
        <pc:spChg chg="mod">
          <ac:chgData name="Daniel GARZA" userId="fdc002f3bb6c7156" providerId="LiveId" clId="{AE345492-FBD6-431E-836B-0D3C304CE590}" dt="2023-05-31T14:54:55.909" v="3868" actId="403"/>
          <ac:spMkLst>
            <pc:docMk/>
            <pc:sldMk cId="3875912368" sldId="328"/>
            <ac:spMk id="6" creationId="{8DF04965-2574-7B48-ABAB-AD2C2479691A}"/>
          </ac:spMkLst>
        </pc:spChg>
        <pc:spChg chg="add mod">
          <ac:chgData name="Daniel GARZA" userId="fdc002f3bb6c7156" providerId="LiveId" clId="{AE345492-FBD6-431E-836B-0D3C304CE590}" dt="2023-05-31T14:55:03.438" v="3869" actId="255"/>
          <ac:spMkLst>
            <pc:docMk/>
            <pc:sldMk cId="3875912368" sldId="328"/>
            <ac:spMk id="7" creationId="{FE0BBF48-0DA9-503F-081D-158EDA4F533E}"/>
          </ac:spMkLst>
        </pc:spChg>
        <pc:grpChg chg="add mod">
          <ac:chgData name="Daniel GARZA" userId="fdc002f3bb6c7156" providerId="LiveId" clId="{AE345492-FBD6-431E-836B-0D3C304CE590}" dt="2023-05-31T14:46:46.300" v="3847" actId="1076"/>
          <ac:grpSpMkLst>
            <pc:docMk/>
            <pc:sldMk cId="3875912368" sldId="328"/>
            <ac:grpSpMk id="4" creationId="{D8B8DB53-AA0A-7E0F-548B-9D54AD68F8A9}"/>
          </ac:grpSpMkLst>
        </pc:grpChg>
        <pc:picChg chg="mod">
          <ac:chgData name="Daniel GARZA" userId="fdc002f3bb6c7156" providerId="LiveId" clId="{AE345492-FBD6-431E-836B-0D3C304CE590}" dt="2023-05-31T14:46:46.300" v="3847" actId="1076"/>
          <ac:picMkLst>
            <pc:docMk/>
            <pc:sldMk cId="3875912368" sldId="328"/>
            <ac:picMk id="5" creationId="{AE672BE7-06A3-0634-5547-A31A6F82F75E}"/>
          </ac:picMkLst>
        </pc:picChg>
        <pc:picChg chg="add mod">
          <ac:chgData name="Daniel GARZA" userId="fdc002f3bb6c7156" providerId="LiveId" clId="{AE345492-FBD6-431E-836B-0D3C304CE590}" dt="2023-05-31T14:46:27.357" v="3846" actId="1076"/>
          <ac:picMkLst>
            <pc:docMk/>
            <pc:sldMk cId="3875912368" sldId="328"/>
            <ac:picMk id="3074" creationId="{6849688D-9C43-45FD-C075-AAA71DEBAF41}"/>
          </ac:picMkLst>
        </pc:picChg>
      </pc:sldChg>
      <pc:sldChg chg="addSp delSp modSp new del mod modAnim">
        <pc:chgData name="Daniel GARZA" userId="fdc002f3bb6c7156" providerId="LiveId" clId="{AE345492-FBD6-431E-836B-0D3C304CE590}" dt="2023-06-01T05:35:12.665" v="6993" actId="2696"/>
        <pc:sldMkLst>
          <pc:docMk/>
          <pc:sldMk cId="2198684674" sldId="329"/>
        </pc:sldMkLst>
        <pc:spChg chg="del">
          <ac:chgData name="Daniel GARZA" userId="fdc002f3bb6c7156" providerId="LiveId" clId="{AE345492-FBD6-431E-836B-0D3C304CE590}" dt="2023-05-31T14:55:54.276" v="3871" actId="478"/>
          <ac:spMkLst>
            <pc:docMk/>
            <pc:sldMk cId="2198684674" sldId="329"/>
            <ac:spMk id="2" creationId="{8A1B98F3-2EFF-156A-69D9-716E01E36DB9}"/>
          </ac:spMkLst>
        </pc:spChg>
        <pc:spChg chg="del">
          <ac:chgData name="Daniel GARZA" userId="fdc002f3bb6c7156" providerId="LiveId" clId="{AE345492-FBD6-431E-836B-0D3C304CE590}" dt="2023-05-31T14:55:56.791" v="3872" actId="478"/>
          <ac:spMkLst>
            <pc:docMk/>
            <pc:sldMk cId="2198684674" sldId="329"/>
            <ac:spMk id="3" creationId="{92F39EAC-1E7A-FD6B-7C18-D9433844594A}"/>
          </ac:spMkLst>
        </pc:spChg>
        <pc:picChg chg="add mod modCrop">
          <ac:chgData name="Daniel GARZA" userId="fdc002f3bb6c7156" providerId="LiveId" clId="{AE345492-FBD6-431E-836B-0D3C304CE590}" dt="2023-05-31T14:58:14.345" v="3885" actId="732"/>
          <ac:picMkLst>
            <pc:docMk/>
            <pc:sldMk cId="2198684674" sldId="329"/>
            <ac:picMk id="5" creationId="{D1DE03F4-AAAF-08BB-6E25-2E5A0A2A3164}"/>
          </ac:picMkLst>
        </pc:picChg>
        <pc:picChg chg="add mod modCrop">
          <ac:chgData name="Daniel GARZA" userId="fdc002f3bb6c7156" providerId="LiveId" clId="{AE345492-FBD6-431E-836B-0D3C304CE590}" dt="2023-05-31T14:58:43.858" v="3890" actId="1076"/>
          <ac:picMkLst>
            <pc:docMk/>
            <pc:sldMk cId="2198684674" sldId="329"/>
            <ac:picMk id="6" creationId="{90D12793-E493-7490-7F03-B9DC722F29A0}"/>
          </ac:picMkLst>
        </pc:picChg>
        <pc:picChg chg="add del mod">
          <ac:chgData name="Daniel GARZA" userId="fdc002f3bb6c7156" providerId="LiveId" clId="{AE345492-FBD6-431E-836B-0D3C304CE590}" dt="2023-05-31T14:57:21.801" v="3879" actId="478"/>
          <ac:picMkLst>
            <pc:docMk/>
            <pc:sldMk cId="2198684674" sldId="329"/>
            <ac:picMk id="7" creationId="{E0F3C2B0-3896-BEBE-8196-AA64C405086D}"/>
          </ac:picMkLst>
        </pc:picChg>
        <pc:picChg chg="add mod modCrop">
          <ac:chgData name="Daniel GARZA" userId="fdc002f3bb6c7156" providerId="LiveId" clId="{AE345492-FBD6-431E-836B-0D3C304CE590}" dt="2023-05-31T14:59:09.881" v="3895" actId="1076"/>
          <ac:picMkLst>
            <pc:docMk/>
            <pc:sldMk cId="2198684674" sldId="329"/>
            <ac:picMk id="8" creationId="{030B4E84-CBFC-F01D-DCB9-A247571A323B}"/>
          </ac:picMkLst>
        </pc:picChg>
        <pc:picChg chg="add mod modCrop">
          <ac:chgData name="Daniel GARZA" userId="fdc002f3bb6c7156" providerId="LiveId" clId="{AE345492-FBD6-431E-836B-0D3C304CE590}" dt="2023-05-31T15:00:17.985" v="3906" actId="1076"/>
          <ac:picMkLst>
            <pc:docMk/>
            <pc:sldMk cId="2198684674" sldId="329"/>
            <ac:picMk id="9" creationId="{C686414D-2753-557A-4B4D-BB6FA5F05F46}"/>
          </ac:picMkLst>
        </pc:picChg>
        <pc:picChg chg="add mod modCrop">
          <ac:chgData name="Daniel GARZA" userId="fdc002f3bb6c7156" providerId="LiveId" clId="{AE345492-FBD6-431E-836B-0D3C304CE590}" dt="2023-05-31T15:00:45.505" v="3911" actId="1076"/>
          <ac:picMkLst>
            <pc:docMk/>
            <pc:sldMk cId="2198684674" sldId="329"/>
            <ac:picMk id="10" creationId="{0829737A-5346-3863-6736-3474D19D063F}"/>
          </ac:picMkLst>
        </pc:picChg>
      </pc:sldChg>
      <pc:sldChg chg="delSp modSp add mod delAnim modAnim">
        <pc:chgData name="Daniel GARZA" userId="fdc002f3bb6c7156" providerId="LiveId" clId="{AE345492-FBD6-431E-836B-0D3C304CE590}" dt="2023-06-01T19:17:16.894" v="7931" actId="478"/>
        <pc:sldMkLst>
          <pc:docMk/>
          <pc:sldMk cId="1878057171" sldId="330"/>
        </pc:sldMkLst>
        <pc:picChg chg="del mod ord replST">
          <ac:chgData name="Daniel GARZA" userId="fdc002f3bb6c7156" providerId="LiveId" clId="{AE345492-FBD6-431E-836B-0D3C304CE590}" dt="2023-05-31T15:04:22.816" v="3982" actId="478"/>
          <ac:picMkLst>
            <pc:docMk/>
            <pc:sldMk cId="1878057171" sldId="330"/>
            <ac:picMk id="3" creationId="{FFB78790-D1D5-EC96-2C3D-EA1A2510CDD3}"/>
          </ac:picMkLst>
        </pc:picChg>
        <pc:picChg chg="mod ord replST">
          <ac:chgData name="Daniel GARZA" userId="fdc002f3bb6c7156" providerId="LiveId" clId="{AE345492-FBD6-431E-836B-0D3C304CE590}" dt="2023-05-31T15:04:22.817" v="3984" actId="962"/>
          <ac:picMkLst>
            <pc:docMk/>
            <pc:sldMk cId="1878057171" sldId="330"/>
            <ac:picMk id="8" creationId="{A6605346-C7AB-A8B1-0D4F-B110C235D21C}"/>
          </ac:picMkLst>
        </pc:picChg>
        <pc:picChg chg="del mod ord replST">
          <ac:chgData name="Daniel GARZA" userId="fdc002f3bb6c7156" providerId="LiveId" clId="{AE345492-FBD6-431E-836B-0D3C304CE590}" dt="2023-06-01T19:17:16.894" v="7931" actId="478"/>
          <ac:picMkLst>
            <pc:docMk/>
            <pc:sldMk cId="1878057171" sldId="330"/>
            <ac:picMk id="10" creationId="{AC0D99EE-E517-8DC1-D483-BA3506BBEF7D}"/>
          </ac:picMkLst>
        </pc:picChg>
        <pc:picChg chg="del mod">
          <ac:chgData name="Daniel GARZA" userId="fdc002f3bb6c7156" providerId="LiveId" clId="{AE345492-FBD6-431E-836B-0D3C304CE590}" dt="2023-05-31T15:04:11.441" v="3948" actId="478"/>
          <ac:picMkLst>
            <pc:docMk/>
            <pc:sldMk cId="1878057171" sldId="330"/>
            <ac:picMk id="13" creationId="{5828845F-5818-AB75-8A08-6FC8F0680E84}"/>
          </ac:picMkLst>
        </pc:picChg>
        <pc:picChg chg="del mod">
          <ac:chgData name="Daniel GARZA" userId="fdc002f3bb6c7156" providerId="LiveId" clId="{AE345492-FBD6-431E-836B-0D3C304CE590}" dt="2023-05-31T15:05:26.018" v="4012" actId="478"/>
          <ac:picMkLst>
            <pc:docMk/>
            <pc:sldMk cId="1878057171" sldId="330"/>
            <ac:picMk id="23" creationId="{904DFC9E-4F90-31A4-2596-C0B70EE0CC1D}"/>
          </ac:picMkLst>
        </pc:picChg>
      </pc:sldChg>
      <pc:sldChg chg="delSp modSp add mod delAnim modAnim">
        <pc:chgData name="Daniel GARZA" userId="fdc002f3bb6c7156" providerId="LiveId" clId="{AE345492-FBD6-431E-836B-0D3C304CE590}" dt="2023-06-01T05:40:45.621" v="7127" actId="1076"/>
        <pc:sldMkLst>
          <pc:docMk/>
          <pc:sldMk cId="2258701635" sldId="331"/>
        </pc:sldMkLst>
        <pc:spChg chg="del">
          <ac:chgData name="Daniel GARZA" userId="fdc002f3bb6c7156" providerId="LiveId" clId="{AE345492-FBD6-431E-836B-0D3C304CE590}" dt="2023-06-01T05:39:56.231" v="7075" actId="478"/>
          <ac:spMkLst>
            <pc:docMk/>
            <pc:sldMk cId="2258701635" sldId="331"/>
            <ac:spMk id="3" creationId="{015B74D1-8120-4152-396E-C444749A5D65}"/>
          </ac:spMkLst>
        </pc:spChg>
        <pc:spChg chg="mod">
          <ac:chgData name="Daniel GARZA" userId="fdc002f3bb6c7156" providerId="LiveId" clId="{AE345492-FBD6-431E-836B-0D3C304CE590}" dt="2023-06-01T05:40:45.621" v="7127" actId="1076"/>
          <ac:spMkLst>
            <pc:docMk/>
            <pc:sldMk cId="2258701635" sldId="331"/>
            <ac:spMk id="12" creationId="{F33F2E40-5943-47BD-9DE8-F9E392488135}"/>
          </ac:spMkLst>
        </pc:spChg>
        <pc:picChg chg="del">
          <ac:chgData name="Daniel GARZA" userId="fdc002f3bb6c7156" providerId="LiveId" clId="{AE345492-FBD6-431E-836B-0D3C304CE590}" dt="2023-06-01T05:38:34.556" v="7003" actId="478"/>
          <ac:picMkLst>
            <pc:docMk/>
            <pc:sldMk cId="2258701635" sldId="331"/>
            <ac:picMk id="17" creationId="{388F0676-27FA-6713-EA4C-3F0FC04F9422}"/>
          </ac:picMkLst>
        </pc:picChg>
        <pc:picChg chg="del mod">
          <ac:chgData name="Daniel GARZA" userId="fdc002f3bb6c7156" providerId="LiveId" clId="{AE345492-FBD6-431E-836B-0D3C304CE590}" dt="2023-06-01T05:39:52.963" v="7074" actId="478"/>
          <ac:picMkLst>
            <pc:docMk/>
            <pc:sldMk cId="2258701635" sldId="331"/>
            <ac:picMk id="20" creationId="{81764F1E-A937-2994-87B5-DA3E25D9CFE5}"/>
          </ac:picMkLst>
        </pc:picChg>
      </pc:sldChg>
      <pc:sldChg chg="addSp delSp modSp add mod ord">
        <pc:chgData name="Daniel GARZA" userId="fdc002f3bb6c7156" providerId="LiveId" clId="{AE345492-FBD6-431E-836B-0D3C304CE590}" dt="2023-06-01T04:04:31.982" v="4305"/>
        <pc:sldMkLst>
          <pc:docMk/>
          <pc:sldMk cId="2742547129" sldId="332"/>
        </pc:sldMkLst>
        <pc:spChg chg="add del mod">
          <ac:chgData name="Daniel GARZA" userId="fdc002f3bb6c7156" providerId="LiveId" clId="{AE345492-FBD6-431E-836B-0D3C304CE590}" dt="2023-06-01T04:00:19.498" v="4084" actId="21"/>
          <ac:spMkLst>
            <pc:docMk/>
            <pc:sldMk cId="2742547129" sldId="332"/>
            <ac:spMk id="2" creationId="{6D08177A-7328-438D-48D1-1D8C6A4F8F3C}"/>
          </ac:spMkLst>
        </pc:spChg>
        <pc:spChg chg="add mod">
          <ac:chgData name="Daniel GARZA" userId="fdc002f3bb6c7156" providerId="LiveId" clId="{AE345492-FBD6-431E-836B-0D3C304CE590}" dt="2023-06-01T04:02:24.923" v="4298" actId="113"/>
          <ac:spMkLst>
            <pc:docMk/>
            <pc:sldMk cId="2742547129" sldId="332"/>
            <ac:spMk id="3" creationId="{C405527F-F9B4-0D00-27F9-FE7E750B1433}"/>
          </ac:spMkLst>
        </pc:spChg>
        <pc:picChg chg="add mod">
          <ac:chgData name="Daniel GARZA" userId="fdc002f3bb6c7156" providerId="LiveId" clId="{AE345492-FBD6-431E-836B-0D3C304CE590}" dt="2023-06-01T04:04:31.982" v="4305"/>
          <ac:picMkLst>
            <pc:docMk/>
            <pc:sldMk cId="2742547129" sldId="332"/>
            <ac:picMk id="5" creationId="{97723A3A-81D9-5875-F01F-4EEA66185D0D}"/>
          </ac:picMkLst>
        </pc:picChg>
      </pc:sldChg>
      <pc:sldChg chg="addSp delSp modSp add mod">
        <pc:chgData name="Daniel GARZA" userId="fdc002f3bb6c7156" providerId="LiveId" clId="{AE345492-FBD6-431E-836B-0D3C304CE590}" dt="2023-06-01T04:17:57.786" v="5488" actId="1035"/>
        <pc:sldMkLst>
          <pc:docMk/>
          <pc:sldMk cId="2615617089" sldId="333"/>
        </pc:sldMkLst>
        <pc:spChg chg="add del mod">
          <ac:chgData name="Daniel GARZA" userId="fdc002f3bb6c7156" providerId="LiveId" clId="{AE345492-FBD6-431E-836B-0D3C304CE590}" dt="2023-06-01T04:13:41.552" v="4757" actId="478"/>
          <ac:spMkLst>
            <pc:docMk/>
            <pc:sldMk cId="2615617089" sldId="333"/>
            <ac:spMk id="2" creationId="{3A83206D-8D20-25EA-1AB6-981BE4437E1B}"/>
          </ac:spMkLst>
        </pc:spChg>
        <pc:spChg chg="add del mod">
          <ac:chgData name="Daniel GARZA" userId="fdc002f3bb6c7156" providerId="LiveId" clId="{AE345492-FBD6-431E-836B-0D3C304CE590}" dt="2023-06-01T04:03:47.211" v="4301"/>
          <ac:spMkLst>
            <pc:docMk/>
            <pc:sldMk cId="2615617089" sldId="333"/>
            <ac:spMk id="3" creationId="{1F0F2CAA-1DE5-74DB-B303-26D6696D69F8}"/>
          </ac:spMkLst>
        </pc:spChg>
        <pc:spChg chg="add mod">
          <ac:chgData name="Daniel GARZA" userId="fdc002f3bb6c7156" providerId="LiveId" clId="{AE345492-FBD6-431E-836B-0D3C304CE590}" dt="2023-06-01T04:08:28.022" v="4314" actId="1076"/>
          <ac:spMkLst>
            <pc:docMk/>
            <pc:sldMk cId="2615617089" sldId="333"/>
            <ac:spMk id="7" creationId="{95EC8BEB-AF85-AABD-B7FF-39FD68AF0E5B}"/>
          </ac:spMkLst>
        </pc:spChg>
        <pc:spChg chg="add mod">
          <ac:chgData name="Daniel GARZA" userId="fdc002f3bb6c7156" providerId="LiveId" clId="{AE345492-FBD6-431E-836B-0D3C304CE590}" dt="2023-06-01T04:08:36.647" v="4316" actId="1076"/>
          <ac:spMkLst>
            <pc:docMk/>
            <pc:sldMk cId="2615617089" sldId="333"/>
            <ac:spMk id="8" creationId="{A1856A3C-4EB9-FB37-C8BE-10983916CEA6}"/>
          </ac:spMkLst>
        </pc:spChg>
        <pc:spChg chg="add mod">
          <ac:chgData name="Daniel GARZA" userId="fdc002f3bb6c7156" providerId="LiveId" clId="{AE345492-FBD6-431E-836B-0D3C304CE590}" dt="2023-06-01T04:08:49.289" v="4318" actId="1076"/>
          <ac:spMkLst>
            <pc:docMk/>
            <pc:sldMk cId="2615617089" sldId="333"/>
            <ac:spMk id="9" creationId="{07E6FDEC-04B6-2DA4-046C-1809E3AC5A2D}"/>
          </ac:spMkLst>
        </pc:spChg>
        <pc:spChg chg="add mod">
          <ac:chgData name="Daniel GARZA" userId="fdc002f3bb6c7156" providerId="LiveId" clId="{AE345492-FBD6-431E-836B-0D3C304CE590}" dt="2023-06-01T04:13:52.135" v="4822" actId="20577"/>
          <ac:spMkLst>
            <pc:docMk/>
            <pc:sldMk cId="2615617089" sldId="333"/>
            <ac:spMk id="11" creationId="{A03BF63B-BD42-7A9B-5DF5-F4E91428C730}"/>
          </ac:spMkLst>
        </pc:spChg>
        <pc:spChg chg="add mod">
          <ac:chgData name="Daniel GARZA" userId="fdc002f3bb6c7156" providerId="LiveId" clId="{AE345492-FBD6-431E-836B-0D3C304CE590}" dt="2023-06-01T04:17:37.721" v="5400" actId="1037"/>
          <ac:spMkLst>
            <pc:docMk/>
            <pc:sldMk cId="2615617089" sldId="333"/>
            <ac:spMk id="12" creationId="{76016357-114A-255E-FA61-CD69DA5AFDED}"/>
          </ac:spMkLst>
        </pc:spChg>
        <pc:spChg chg="add mod">
          <ac:chgData name="Daniel GARZA" userId="fdc002f3bb6c7156" providerId="LiveId" clId="{AE345492-FBD6-431E-836B-0D3C304CE590}" dt="2023-06-01T04:17:57.786" v="5488" actId="1035"/>
          <ac:spMkLst>
            <pc:docMk/>
            <pc:sldMk cId="2615617089" sldId="333"/>
            <ac:spMk id="13" creationId="{EDDCB147-E301-2B2A-D8C3-9FA6A7C6B4F7}"/>
          </ac:spMkLst>
        </pc:spChg>
        <pc:picChg chg="add mod">
          <ac:chgData name="Daniel GARZA" userId="fdc002f3bb6c7156" providerId="LiveId" clId="{AE345492-FBD6-431E-836B-0D3C304CE590}" dt="2023-06-01T04:04:25.512" v="4304" actId="1076"/>
          <ac:picMkLst>
            <pc:docMk/>
            <pc:sldMk cId="2615617089" sldId="333"/>
            <ac:picMk id="6" creationId="{A8BCB1D1-9C85-D28B-9BED-DCE33AE12763}"/>
          </ac:picMkLst>
        </pc:picChg>
        <pc:picChg chg="add mod">
          <ac:chgData name="Daniel GARZA" userId="fdc002f3bb6c7156" providerId="LiveId" clId="{AE345492-FBD6-431E-836B-0D3C304CE590}" dt="2023-06-01T04:09:06.406" v="4321" actId="1076"/>
          <ac:picMkLst>
            <pc:docMk/>
            <pc:sldMk cId="2615617089" sldId="333"/>
            <ac:picMk id="10" creationId="{52E0DD0C-5DFA-AD75-D999-520765AC9059}"/>
          </ac:picMkLst>
        </pc:picChg>
      </pc:sldChg>
      <pc:sldChg chg="addSp modSp add mod">
        <pc:chgData name="Daniel GARZA" userId="fdc002f3bb6c7156" providerId="LiveId" clId="{AE345492-FBD6-431E-836B-0D3C304CE590}" dt="2023-06-01T19:45:20.575" v="7972" actId="20577"/>
        <pc:sldMkLst>
          <pc:docMk/>
          <pc:sldMk cId="3687288409" sldId="334"/>
        </pc:sldMkLst>
        <pc:spChg chg="mod">
          <ac:chgData name="Daniel GARZA" userId="fdc002f3bb6c7156" providerId="LiveId" clId="{AE345492-FBD6-431E-836B-0D3C304CE590}" dt="2023-06-01T19:45:20.575" v="7972" actId="20577"/>
          <ac:spMkLst>
            <pc:docMk/>
            <pc:sldMk cId="3687288409" sldId="334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1:56.169" v="4429" actId="1038"/>
          <ac:spMkLst>
            <pc:docMk/>
            <pc:sldMk cId="3687288409" sldId="334"/>
            <ac:spMk id="3" creationId="{2E23D394-C805-F2E1-A5E8-5B6471593620}"/>
          </ac:spMkLst>
        </pc:spChg>
        <pc:spChg chg="add mod">
          <ac:chgData name="Daniel GARZA" userId="fdc002f3bb6c7156" providerId="LiveId" clId="{AE345492-FBD6-431E-836B-0D3C304CE590}" dt="2023-06-01T04:12:03.909" v="4483" actId="1036"/>
          <ac:spMkLst>
            <pc:docMk/>
            <pc:sldMk cId="3687288409" sldId="334"/>
            <ac:spMk id="5" creationId="{AEE4F3E4-FEE6-64F3-36B5-502E4613A06F}"/>
          </ac:spMkLst>
        </pc:spChg>
        <pc:spChg chg="add mod">
          <ac:chgData name="Daniel GARZA" userId="fdc002f3bb6c7156" providerId="LiveId" clId="{AE345492-FBD6-431E-836B-0D3C304CE590}" dt="2023-06-01T04:12:10.285" v="4548" actId="1036"/>
          <ac:spMkLst>
            <pc:docMk/>
            <pc:sldMk cId="3687288409" sldId="334"/>
            <ac:spMk id="11" creationId="{A8753677-5BC6-C5D0-ABF7-ED27B8E969CF}"/>
          </ac:spMkLst>
        </pc:spChg>
        <pc:spChg chg="add mod">
          <ac:chgData name="Daniel GARZA" userId="fdc002f3bb6c7156" providerId="LiveId" clId="{AE345492-FBD6-431E-836B-0D3C304CE590}" dt="2023-06-01T04:12:17.370" v="4599" actId="1037"/>
          <ac:spMkLst>
            <pc:docMk/>
            <pc:sldMk cId="3687288409" sldId="334"/>
            <ac:spMk id="12" creationId="{9CE0BB2B-1ABB-E7E5-B0F3-2006DEA46FA5}"/>
          </ac:spMkLst>
        </pc:spChg>
        <pc:spChg chg="add mod">
          <ac:chgData name="Daniel GARZA" userId="fdc002f3bb6c7156" providerId="LiveId" clId="{AE345492-FBD6-431E-836B-0D3C304CE590}" dt="2023-06-01T04:12:23.739" v="4671" actId="1037"/>
          <ac:spMkLst>
            <pc:docMk/>
            <pc:sldMk cId="3687288409" sldId="334"/>
            <ac:spMk id="13" creationId="{D9FF8B67-FBDF-689D-D9E1-F120B8D48B91}"/>
          </ac:spMkLst>
        </pc:spChg>
        <pc:spChg chg="add mod">
          <ac:chgData name="Daniel GARZA" userId="fdc002f3bb6c7156" providerId="LiveId" clId="{AE345492-FBD6-431E-836B-0D3C304CE590}" dt="2023-06-01T04:12:28.261" v="4712" actId="1037"/>
          <ac:spMkLst>
            <pc:docMk/>
            <pc:sldMk cId="3687288409" sldId="334"/>
            <ac:spMk id="14" creationId="{3E5F046E-94A6-00F6-8E39-435823B45399}"/>
          </ac:spMkLst>
        </pc:spChg>
        <pc:spChg chg="add mod">
          <ac:chgData name="Daniel GARZA" userId="fdc002f3bb6c7156" providerId="LiveId" clId="{AE345492-FBD6-431E-836B-0D3C304CE590}" dt="2023-06-01T04:17:41.340" v="5401"/>
          <ac:spMkLst>
            <pc:docMk/>
            <pc:sldMk cId="3687288409" sldId="334"/>
            <ac:spMk id="15" creationId="{4531BF3B-E15F-69F3-D327-CE7E81357F23}"/>
          </ac:spMkLst>
        </pc:spChg>
        <pc:spChg chg="add mod">
          <ac:chgData name="Daniel GARZA" userId="fdc002f3bb6c7156" providerId="LiveId" clId="{AE345492-FBD6-431E-836B-0D3C304CE590}" dt="2023-06-01T04:18:01.902" v="5489"/>
          <ac:spMkLst>
            <pc:docMk/>
            <pc:sldMk cId="3687288409" sldId="334"/>
            <ac:spMk id="16" creationId="{B96C7B60-CB8A-35B0-79DD-0899527EE079}"/>
          </ac:spMkLst>
        </pc:spChg>
      </pc:sldChg>
      <pc:sldChg chg="addSp modSp add mod">
        <pc:chgData name="Daniel GARZA" userId="fdc002f3bb6c7156" providerId="LiveId" clId="{AE345492-FBD6-431E-836B-0D3C304CE590}" dt="2023-06-01T20:28:31.092" v="8187"/>
        <pc:sldMkLst>
          <pc:docMk/>
          <pc:sldMk cId="3434931935" sldId="335"/>
        </pc:sldMkLst>
        <pc:spChg chg="mod">
          <ac:chgData name="Daniel GARZA" userId="fdc002f3bb6c7156" providerId="LiveId" clId="{AE345492-FBD6-431E-836B-0D3C304CE590}" dt="2023-06-01T20:28:31.092" v="8187"/>
          <ac:spMkLst>
            <pc:docMk/>
            <pc:sldMk cId="3434931935" sldId="335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6:20.092" v="4936" actId="208"/>
          <ac:spMkLst>
            <pc:docMk/>
            <pc:sldMk cId="3434931935" sldId="335"/>
            <ac:spMk id="15" creationId="{2BAD554C-5B16-123A-95A4-90FED0AFA209}"/>
          </ac:spMkLst>
        </pc:spChg>
        <pc:spChg chg="add mod">
          <ac:chgData name="Daniel GARZA" userId="fdc002f3bb6c7156" providerId="LiveId" clId="{AE345492-FBD6-431E-836B-0D3C304CE590}" dt="2023-06-01T04:16:36.218" v="5056" actId="1038"/>
          <ac:spMkLst>
            <pc:docMk/>
            <pc:sldMk cId="3434931935" sldId="335"/>
            <ac:spMk id="16" creationId="{CE49BF31-3557-4E65-06E5-D83EFAD66B57}"/>
          </ac:spMkLst>
        </pc:spChg>
        <pc:spChg chg="add mod">
          <ac:chgData name="Daniel GARZA" userId="fdc002f3bb6c7156" providerId="LiveId" clId="{AE345492-FBD6-431E-836B-0D3C304CE590}" dt="2023-06-01T04:16:46.921" v="5138" actId="1038"/>
          <ac:spMkLst>
            <pc:docMk/>
            <pc:sldMk cId="3434931935" sldId="335"/>
            <ac:spMk id="17" creationId="{70E3B6F6-7A5D-9D70-ABFC-22A5A75EAF95}"/>
          </ac:spMkLst>
        </pc:spChg>
        <pc:spChg chg="add mod">
          <ac:chgData name="Daniel GARZA" userId="fdc002f3bb6c7156" providerId="LiveId" clId="{AE345492-FBD6-431E-836B-0D3C304CE590}" dt="2023-06-01T04:16:52.608" v="5172" actId="1036"/>
          <ac:spMkLst>
            <pc:docMk/>
            <pc:sldMk cId="3434931935" sldId="335"/>
            <ac:spMk id="18" creationId="{CABBB69B-C482-8609-858A-93F7452C3F55}"/>
          </ac:spMkLst>
        </pc:spChg>
        <pc:spChg chg="add mod">
          <ac:chgData name="Daniel GARZA" userId="fdc002f3bb6c7156" providerId="LiveId" clId="{AE345492-FBD6-431E-836B-0D3C304CE590}" dt="2023-06-01T04:17:08.713" v="5344" actId="1037"/>
          <ac:spMkLst>
            <pc:docMk/>
            <pc:sldMk cId="3434931935" sldId="335"/>
            <ac:spMk id="19" creationId="{45254ECA-AB27-B2FE-45C8-C19AE2EB2544}"/>
          </ac:spMkLst>
        </pc:spChg>
        <pc:spChg chg="add mod">
          <ac:chgData name="Daniel GARZA" userId="fdc002f3bb6c7156" providerId="LiveId" clId="{AE345492-FBD6-431E-836B-0D3C304CE590}" dt="2023-06-01T04:17:43.197" v="5402"/>
          <ac:spMkLst>
            <pc:docMk/>
            <pc:sldMk cId="3434931935" sldId="335"/>
            <ac:spMk id="20" creationId="{8BD5186F-4B7F-893C-E4A8-0692A7C6ED8D}"/>
          </ac:spMkLst>
        </pc:spChg>
        <pc:spChg chg="add mod">
          <ac:chgData name="Daniel GARZA" userId="fdc002f3bb6c7156" providerId="LiveId" clId="{AE345492-FBD6-431E-836B-0D3C304CE590}" dt="2023-06-01T04:18:03.849" v="5490"/>
          <ac:spMkLst>
            <pc:docMk/>
            <pc:sldMk cId="3434931935" sldId="335"/>
            <ac:spMk id="21" creationId="{E2F5B87C-A34C-323C-B72B-46DE851CB1D6}"/>
          </ac:spMkLst>
        </pc:spChg>
      </pc:sldChg>
      <pc:sldChg chg="new del">
        <pc:chgData name="Daniel GARZA" userId="fdc002f3bb6c7156" providerId="LiveId" clId="{AE345492-FBD6-431E-836B-0D3C304CE590}" dt="2023-06-01T04:18:35.302" v="5492" actId="2696"/>
        <pc:sldMkLst>
          <pc:docMk/>
          <pc:sldMk cId="216526778" sldId="336"/>
        </pc:sldMkLst>
      </pc:sldChg>
      <pc:sldChg chg="addSp modSp add mod">
        <pc:chgData name="Daniel GARZA" userId="fdc002f3bb6c7156" providerId="LiveId" clId="{AE345492-FBD6-431E-836B-0D3C304CE590}" dt="2023-06-01T20:28:38.423" v="8188"/>
        <pc:sldMkLst>
          <pc:docMk/>
          <pc:sldMk cId="3775166446" sldId="336"/>
        </pc:sldMkLst>
        <pc:spChg chg="mod">
          <ac:chgData name="Daniel GARZA" userId="fdc002f3bb6c7156" providerId="LiveId" clId="{AE345492-FBD6-431E-836B-0D3C304CE590}" dt="2023-06-01T20:28:38.423" v="8188"/>
          <ac:spMkLst>
            <pc:docMk/>
            <pc:sldMk cId="3775166446" sldId="336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9:29.045" v="5517" actId="208"/>
          <ac:spMkLst>
            <pc:docMk/>
            <pc:sldMk cId="3775166446" sldId="336"/>
            <ac:spMk id="22" creationId="{D5755631-03CA-445F-0F7C-BC1070D6C55D}"/>
          </ac:spMkLst>
        </pc:spChg>
      </pc:sldChg>
      <pc:sldChg chg="addSp delSp modSp new mod modAnim">
        <pc:chgData name="Daniel GARZA" userId="fdc002f3bb6c7156" providerId="LiveId" clId="{AE345492-FBD6-431E-836B-0D3C304CE590}" dt="2023-06-01T19:48:34.674" v="7976" actId="20577"/>
        <pc:sldMkLst>
          <pc:docMk/>
          <pc:sldMk cId="1551322248" sldId="337"/>
        </pc:sldMkLst>
        <pc:spChg chg="del">
          <ac:chgData name="Daniel GARZA" userId="fdc002f3bb6c7156" providerId="LiveId" clId="{AE345492-FBD6-431E-836B-0D3C304CE590}" dt="2023-06-01T04:33:52.644" v="6081" actId="478"/>
          <ac:spMkLst>
            <pc:docMk/>
            <pc:sldMk cId="1551322248" sldId="337"/>
            <ac:spMk id="2" creationId="{F10FC2EF-8334-2761-6CBA-A0FF18C548A0}"/>
          </ac:spMkLst>
        </pc:spChg>
        <pc:spChg chg="del">
          <ac:chgData name="Daniel GARZA" userId="fdc002f3bb6c7156" providerId="LiveId" clId="{AE345492-FBD6-431E-836B-0D3C304CE590}" dt="2023-06-01T04:33:55.423" v="6082" actId="478"/>
          <ac:spMkLst>
            <pc:docMk/>
            <pc:sldMk cId="1551322248" sldId="337"/>
            <ac:spMk id="3" creationId="{5DB3A481-B1A7-36D4-D3D7-F7F1C295FABA}"/>
          </ac:spMkLst>
        </pc:spChg>
        <pc:spChg chg="add mod">
          <ac:chgData name="Daniel GARZA" userId="fdc002f3bb6c7156" providerId="LiveId" clId="{AE345492-FBD6-431E-836B-0D3C304CE590}" dt="2023-06-01T19:48:34.674" v="7976" actId="20577"/>
          <ac:spMkLst>
            <pc:docMk/>
            <pc:sldMk cId="1551322248" sldId="337"/>
            <ac:spMk id="5" creationId="{617D6F96-BDF6-6E8F-FA92-9F6A39C0A0B6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9" creationId="{AD4AF8C0-8730-A3D2-E599-0037EF6D045E}"/>
          </ac:spMkLst>
        </pc:spChg>
        <pc:spChg chg="add del mod">
          <ac:chgData name="Daniel GARZA" userId="fdc002f3bb6c7156" providerId="LiveId" clId="{AE345492-FBD6-431E-836B-0D3C304CE590}" dt="2023-06-01T04:39:03.412" v="6392" actId="478"/>
          <ac:spMkLst>
            <pc:docMk/>
            <pc:sldMk cId="1551322248" sldId="337"/>
            <ac:spMk id="10" creationId="{7CC21BA2-C007-D59F-51B9-3BADD28015DB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1" creationId="{408D5C77-5E34-F428-9DF0-25160368397F}"/>
          </ac:spMkLst>
        </pc:spChg>
        <pc:spChg chg="add mod">
          <ac:chgData name="Daniel GARZA" userId="fdc002f3bb6c7156" providerId="LiveId" clId="{AE345492-FBD6-431E-836B-0D3C304CE590}" dt="2023-06-01T04:41:47.237" v="6565" actId="164"/>
          <ac:spMkLst>
            <pc:docMk/>
            <pc:sldMk cId="1551322248" sldId="337"/>
            <ac:spMk id="12" creationId="{2DBD6D6C-2720-2256-6C9D-C5E78EDDE5C4}"/>
          </ac:spMkLst>
        </pc:spChg>
        <pc:spChg chg="add del mod">
          <ac:chgData name="Daniel GARZA" userId="fdc002f3bb6c7156" providerId="LiveId" clId="{AE345492-FBD6-431E-836B-0D3C304CE590}" dt="2023-06-01T04:40:51.840" v="6430"/>
          <ac:spMkLst>
            <pc:docMk/>
            <pc:sldMk cId="1551322248" sldId="337"/>
            <ac:spMk id="14" creationId="{D1936C5D-AFA4-4D14-F891-16F92E1FA0EE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15" creationId="{8CF7990B-BAA5-3822-9059-2F59B1684B48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6" creationId="{2201ABC9-2856-8579-BE95-E448824AC413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17" creationId="{23FB7C42-913A-A865-DEE4-0CE64E76D98C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8" creationId="{05026C11-B643-0324-2E28-5DC06D3BF282}"/>
          </ac:spMkLst>
        </pc:spChg>
        <pc:grpChg chg="add mod">
          <ac:chgData name="Daniel GARZA" userId="fdc002f3bb6c7156" providerId="LiveId" clId="{AE345492-FBD6-431E-836B-0D3C304CE590}" dt="2023-06-01T04:40:53.104" v="6431" actId="164"/>
          <ac:grpSpMkLst>
            <pc:docMk/>
            <pc:sldMk cId="1551322248" sldId="337"/>
            <ac:grpSpMk id="13" creationId="{E8E58D4B-F3DF-3C89-8A5A-D45797BEE6AC}"/>
          </ac:grpSpMkLst>
        </pc:grpChg>
        <pc:grpChg chg="add mod">
          <ac:chgData name="Daniel GARZA" userId="fdc002f3bb6c7156" providerId="LiveId" clId="{AE345492-FBD6-431E-836B-0D3C304CE590}" dt="2023-06-01T04:41:47.237" v="6565" actId="164"/>
          <ac:grpSpMkLst>
            <pc:docMk/>
            <pc:sldMk cId="1551322248" sldId="337"/>
            <ac:grpSpMk id="19" creationId="{3917D4FD-0CAF-8D40-8D43-9077B892062E}"/>
          </ac:grpSpMkLst>
        </pc:grpChg>
        <pc:grpChg chg="add mod">
          <ac:chgData name="Daniel GARZA" userId="fdc002f3bb6c7156" providerId="LiveId" clId="{AE345492-FBD6-431E-836B-0D3C304CE590}" dt="2023-06-01T04:41:59.904" v="6566" actId="164"/>
          <ac:grpSpMkLst>
            <pc:docMk/>
            <pc:sldMk cId="1551322248" sldId="337"/>
            <ac:grpSpMk id="20" creationId="{C3369E3A-1D54-95E3-005B-61B6E4664AB6}"/>
          </ac:grpSpMkLst>
        </pc:grpChg>
        <pc:grpChg chg="add mod">
          <ac:chgData name="Daniel GARZA" userId="fdc002f3bb6c7156" providerId="LiveId" clId="{AE345492-FBD6-431E-836B-0D3C304CE590}" dt="2023-06-01T04:42:07.563" v="6567" actId="164"/>
          <ac:grpSpMkLst>
            <pc:docMk/>
            <pc:sldMk cId="1551322248" sldId="337"/>
            <ac:grpSpMk id="21" creationId="{075CE94A-205C-0A6D-26A6-281DDC68B2E7}"/>
          </ac:grpSpMkLst>
        </pc:grpChg>
        <pc:picChg chg="add mod">
          <ac:chgData name="Daniel GARZA" userId="fdc002f3bb6c7156" providerId="LiveId" clId="{AE345492-FBD6-431E-836B-0D3C304CE590}" dt="2023-06-01T04:41:47.237" v="6565" actId="164"/>
          <ac:picMkLst>
            <pc:docMk/>
            <pc:sldMk cId="1551322248" sldId="337"/>
            <ac:picMk id="4" creationId="{9932B702-FD7C-2DDC-3B9A-961B516AE7A8}"/>
          </ac:picMkLst>
        </pc:picChg>
        <pc:picChg chg="add mod modCrop">
          <ac:chgData name="Daniel GARZA" userId="fdc002f3bb6c7156" providerId="LiveId" clId="{AE345492-FBD6-431E-836B-0D3C304CE590}" dt="2023-06-01T04:41:59.904" v="6566" actId="164"/>
          <ac:picMkLst>
            <pc:docMk/>
            <pc:sldMk cId="1551322248" sldId="337"/>
            <ac:picMk id="7" creationId="{A5F48664-EC35-C672-B7E7-CB7268BC20EA}"/>
          </ac:picMkLst>
        </pc:picChg>
        <pc:picChg chg="add mod">
          <ac:chgData name="Daniel GARZA" userId="fdc002f3bb6c7156" providerId="LiveId" clId="{AE345492-FBD6-431E-836B-0D3C304CE590}" dt="2023-06-01T04:42:07.563" v="6567" actId="164"/>
          <ac:picMkLst>
            <pc:docMk/>
            <pc:sldMk cId="1551322248" sldId="337"/>
            <ac:picMk id="8" creationId="{6A8B8AC7-C107-FFEA-11A9-E278E6DAD825}"/>
          </ac:picMkLst>
        </pc:picChg>
      </pc:sldChg>
      <pc:sldChg chg="addSp delSp modSp new mod modAnim">
        <pc:chgData name="Daniel GARZA" userId="fdc002f3bb6c7156" providerId="LiveId" clId="{AE345492-FBD6-431E-836B-0D3C304CE590}" dt="2023-06-01T18:03:37.260" v="7439"/>
        <pc:sldMkLst>
          <pc:docMk/>
          <pc:sldMk cId="3403981161" sldId="338"/>
        </pc:sldMkLst>
        <pc:spChg chg="del">
          <ac:chgData name="Daniel GARZA" userId="fdc002f3bb6c7156" providerId="LiveId" clId="{AE345492-FBD6-431E-836B-0D3C304CE590}" dt="2023-06-01T04:58:44.187" v="6860" actId="478"/>
          <ac:spMkLst>
            <pc:docMk/>
            <pc:sldMk cId="3403981161" sldId="338"/>
            <ac:spMk id="2" creationId="{AE292A22-7349-A889-208E-481DBBE39E11}"/>
          </ac:spMkLst>
        </pc:spChg>
        <pc:spChg chg="del">
          <ac:chgData name="Daniel GARZA" userId="fdc002f3bb6c7156" providerId="LiveId" clId="{AE345492-FBD6-431E-836B-0D3C304CE590}" dt="2023-06-01T04:58:41.210" v="6859" actId="478"/>
          <ac:spMkLst>
            <pc:docMk/>
            <pc:sldMk cId="3403981161" sldId="338"/>
            <ac:spMk id="3" creationId="{20E8EBEC-33DB-EBD0-DAB0-4F98690D3440}"/>
          </ac:spMkLst>
        </pc:spChg>
        <pc:spChg chg="add mod">
          <ac:chgData name="Daniel GARZA" userId="fdc002f3bb6c7156" providerId="LiveId" clId="{AE345492-FBD6-431E-836B-0D3C304CE590}" dt="2023-06-01T18:03:07.213" v="7435" actId="164"/>
          <ac:spMkLst>
            <pc:docMk/>
            <pc:sldMk cId="3403981161" sldId="338"/>
            <ac:spMk id="18" creationId="{19DFACD0-6674-E4DB-A914-D0FAF9C718CF}"/>
          </ac:spMkLst>
        </pc:spChg>
        <pc:spChg chg="add mod">
          <ac:chgData name="Daniel GARZA" userId="fdc002f3bb6c7156" providerId="LiveId" clId="{AE345492-FBD6-431E-836B-0D3C304CE590}" dt="2023-06-01T18:02:54.667" v="7434" actId="164"/>
          <ac:spMkLst>
            <pc:docMk/>
            <pc:sldMk cId="3403981161" sldId="338"/>
            <ac:spMk id="19" creationId="{64CCEC4D-FE4E-ED40-BF0E-57168ABD5C88}"/>
          </ac:spMkLst>
        </pc:spChg>
        <pc:spChg chg="add del mod">
          <ac:chgData name="Daniel GARZA" userId="fdc002f3bb6c7156" providerId="LiveId" clId="{AE345492-FBD6-431E-836B-0D3C304CE590}" dt="2023-06-01T17:58:09.502" v="7401"/>
          <ac:spMkLst>
            <pc:docMk/>
            <pc:sldMk cId="3403981161" sldId="338"/>
            <ac:spMk id="20" creationId="{20126E5E-18DD-D20F-EBBF-3C7A511001F8}"/>
          </ac:spMkLst>
        </pc:spChg>
        <pc:spChg chg="add mod">
          <ac:chgData name="Daniel GARZA" userId="fdc002f3bb6c7156" providerId="LiveId" clId="{AE345492-FBD6-431E-836B-0D3C304CE590}" dt="2023-06-01T18:03:07.213" v="7435" actId="164"/>
          <ac:spMkLst>
            <pc:docMk/>
            <pc:sldMk cId="3403981161" sldId="338"/>
            <ac:spMk id="21" creationId="{97AE67BC-D950-D779-EBA4-5C20EDA37DB2}"/>
          </ac:spMkLst>
        </pc:spChg>
        <pc:spChg chg="add mod">
          <ac:chgData name="Daniel GARZA" userId="fdc002f3bb6c7156" providerId="LiveId" clId="{AE345492-FBD6-431E-836B-0D3C304CE590}" dt="2023-06-01T18:02:54.667" v="7434" actId="164"/>
          <ac:spMkLst>
            <pc:docMk/>
            <pc:sldMk cId="3403981161" sldId="338"/>
            <ac:spMk id="22" creationId="{997E7448-2EC3-9FAD-FF7C-32CA4B7535EA}"/>
          </ac:spMkLst>
        </pc:spChg>
        <pc:grpChg chg="add mod">
          <ac:chgData name="Daniel GARZA" userId="fdc002f3bb6c7156" providerId="LiveId" clId="{AE345492-FBD6-431E-836B-0D3C304CE590}" dt="2023-06-01T18:02:48.402" v="7432" actId="164"/>
          <ac:grpSpMkLst>
            <pc:docMk/>
            <pc:sldMk cId="3403981161" sldId="338"/>
            <ac:grpSpMk id="23" creationId="{93D4CC1E-F52D-8B3F-1056-C8E827CD8D1F}"/>
          </ac:grpSpMkLst>
        </pc:grpChg>
        <pc:grpChg chg="add mod">
          <ac:chgData name="Daniel GARZA" userId="fdc002f3bb6c7156" providerId="LiveId" clId="{AE345492-FBD6-431E-836B-0D3C304CE590}" dt="2023-06-01T18:03:15.584" v="7437" actId="1076"/>
          <ac:grpSpMkLst>
            <pc:docMk/>
            <pc:sldMk cId="3403981161" sldId="338"/>
            <ac:grpSpMk id="24" creationId="{283B7563-CF0E-4268-E107-C1D2E4C61B1F}"/>
          </ac:grpSpMkLst>
        </pc:grpChg>
        <pc:grpChg chg="add mod">
          <ac:chgData name="Daniel GARZA" userId="fdc002f3bb6c7156" providerId="LiveId" clId="{AE345492-FBD6-431E-836B-0D3C304CE590}" dt="2023-06-01T18:03:21.718" v="7438" actId="1076"/>
          <ac:grpSpMkLst>
            <pc:docMk/>
            <pc:sldMk cId="3403981161" sldId="338"/>
            <ac:grpSpMk id="25" creationId="{DE28C130-ED81-D95E-8349-F756E9496740}"/>
          </ac:grpSpMkLst>
        </pc:grpChg>
        <pc:picChg chg="add del mod">
          <ac:chgData name="Daniel GARZA" userId="fdc002f3bb6c7156" providerId="LiveId" clId="{AE345492-FBD6-431E-836B-0D3C304CE590}" dt="2023-06-01T05:02:07.517" v="6869" actId="478"/>
          <ac:picMkLst>
            <pc:docMk/>
            <pc:sldMk cId="3403981161" sldId="338"/>
            <ac:picMk id="5" creationId="{10F10B0C-4398-DA95-8DC6-58EDC5099782}"/>
          </ac:picMkLst>
        </pc:picChg>
        <pc:picChg chg="add del mod">
          <ac:chgData name="Daniel GARZA" userId="fdc002f3bb6c7156" providerId="LiveId" clId="{AE345492-FBD6-431E-836B-0D3C304CE590}" dt="2023-06-01T05:02:12.114" v="6871" actId="478"/>
          <ac:picMkLst>
            <pc:docMk/>
            <pc:sldMk cId="3403981161" sldId="338"/>
            <ac:picMk id="7" creationId="{3411EFA5-1D38-F724-035A-B7B57BDCE0BF}"/>
          </ac:picMkLst>
        </pc:picChg>
        <pc:picChg chg="add del mod">
          <ac:chgData name="Daniel GARZA" userId="fdc002f3bb6c7156" providerId="LiveId" clId="{AE345492-FBD6-431E-836B-0D3C304CE590}" dt="2023-06-01T05:03:07.009" v="6878" actId="478"/>
          <ac:picMkLst>
            <pc:docMk/>
            <pc:sldMk cId="3403981161" sldId="338"/>
            <ac:picMk id="9" creationId="{1E1D4BA4-796A-CF57-AC91-6FAA6850D375}"/>
          </ac:picMkLst>
        </pc:picChg>
        <pc:picChg chg="add del">
          <ac:chgData name="Daniel GARZA" userId="fdc002f3bb6c7156" providerId="LiveId" clId="{AE345492-FBD6-431E-836B-0D3C304CE590}" dt="2023-06-01T05:02:45.558" v="6873" actId="478"/>
          <ac:picMkLst>
            <pc:docMk/>
            <pc:sldMk cId="3403981161" sldId="338"/>
            <ac:picMk id="11" creationId="{7B5AE3AF-3E02-4CC8-D8AB-526507EBD966}"/>
          </ac:picMkLst>
        </pc:picChg>
        <pc:picChg chg="add del mod">
          <ac:chgData name="Daniel GARZA" userId="fdc002f3bb6c7156" providerId="LiveId" clId="{AE345492-FBD6-431E-836B-0D3C304CE590}" dt="2023-06-01T05:03:04.964" v="6877" actId="478"/>
          <ac:picMkLst>
            <pc:docMk/>
            <pc:sldMk cId="3403981161" sldId="338"/>
            <ac:picMk id="13" creationId="{105AB8D4-B3E1-33D4-98CD-0699698ADE28}"/>
          </ac:picMkLst>
        </pc:picChg>
        <pc:picChg chg="add mod">
          <ac:chgData name="Daniel GARZA" userId="fdc002f3bb6c7156" providerId="LiveId" clId="{AE345492-FBD6-431E-836B-0D3C304CE590}" dt="2023-06-01T18:02:54.667" v="7434" actId="164"/>
          <ac:picMkLst>
            <pc:docMk/>
            <pc:sldMk cId="3403981161" sldId="338"/>
            <ac:picMk id="15" creationId="{B3418536-A6EF-C42C-6B79-C9B939AF53E4}"/>
          </ac:picMkLst>
        </pc:picChg>
        <pc:picChg chg="add mod">
          <ac:chgData name="Daniel GARZA" userId="fdc002f3bb6c7156" providerId="LiveId" clId="{AE345492-FBD6-431E-836B-0D3C304CE590}" dt="2023-06-01T18:03:07.213" v="7435" actId="164"/>
          <ac:picMkLst>
            <pc:docMk/>
            <pc:sldMk cId="3403981161" sldId="338"/>
            <ac:picMk id="17" creationId="{B318ED9D-E4D4-5531-96B7-5A5CEE88B1F5}"/>
          </ac:picMkLst>
        </pc:picChg>
      </pc:sldChg>
      <pc:sldChg chg="addSp delSp modSp new del mod">
        <pc:chgData name="Daniel GARZA" userId="fdc002f3bb6c7156" providerId="LiveId" clId="{AE345492-FBD6-431E-836B-0D3C304CE590}" dt="2023-06-01T20:37:52.170" v="8359" actId="2696"/>
        <pc:sldMkLst>
          <pc:docMk/>
          <pc:sldMk cId="1019474917" sldId="339"/>
        </pc:sldMkLst>
        <pc:spChg chg="del">
          <ac:chgData name="Daniel GARZA" userId="fdc002f3bb6c7156" providerId="LiveId" clId="{AE345492-FBD6-431E-836B-0D3C304CE590}" dt="2023-06-01T05:12:47.622" v="6944" actId="478"/>
          <ac:spMkLst>
            <pc:docMk/>
            <pc:sldMk cId="1019474917" sldId="339"/>
            <ac:spMk id="2" creationId="{E44129B3-0C5E-9B0E-1216-8EAE87F5C410}"/>
          </ac:spMkLst>
        </pc:spChg>
        <pc:spChg chg="del">
          <ac:chgData name="Daniel GARZA" userId="fdc002f3bb6c7156" providerId="LiveId" clId="{AE345492-FBD6-431E-836B-0D3C304CE590}" dt="2023-06-01T05:12:46.336" v="6943" actId="478"/>
          <ac:spMkLst>
            <pc:docMk/>
            <pc:sldMk cId="1019474917" sldId="339"/>
            <ac:spMk id="3" creationId="{6F9FA8A2-B3B0-77E1-89A5-51D2B9D61AD3}"/>
          </ac:spMkLst>
        </pc:spChg>
        <pc:picChg chg="add mod">
          <ac:chgData name="Daniel GARZA" userId="fdc002f3bb6c7156" providerId="LiveId" clId="{AE345492-FBD6-431E-836B-0D3C304CE590}" dt="2023-06-01T05:12:43.588" v="6942"/>
          <ac:picMkLst>
            <pc:docMk/>
            <pc:sldMk cId="1019474917" sldId="339"/>
            <ac:picMk id="4" creationId="{01CFFDFC-F679-D823-D224-7C12FDFABB23}"/>
          </ac:picMkLst>
        </pc:picChg>
        <pc:picChg chg="add mod">
          <ac:chgData name="Daniel GARZA" userId="fdc002f3bb6c7156" providerId="LiveId" clId="{AE345492-FBD6-431E-836B-0D3C304CE590}" dt="2023-06-01T05:12:59.680" v="6945"/>
          <ac:picMkLst>
            <pc:docMk/>
            <pc:sldMk cId="1019474917" sldId="339"/>
            <ac:picMk id="5" creationId="{22032C49-8538-3632-5FAD-6AB103589EF7}"/>
          </ac:picMkLst>
        </pc:picChg>
      </pc:sldChg>
      <pc:sldChg chg="addSp delSp modSp new mod">
        <pc:chgData name="Daniel GARZA" userId="fdc002f3bb6c7156" providerId="LiveId" clId="{AE345492-FBD6-431E-836B-0D3C304CE590}" dt="2023-06-01T05:13:53.740" v="6956" actId="1076"/>
        <pc:sldMkLst>
          <pc:docMk/>
          <pc:sldMk cId="2701462382" sldId="340"/>
        </pc:sldMkLst>
        <pc:spChg chg="del">
          <ac:chgData name="Daniel GARZA" userId="fdc002f3bb6c7156" providerId="LiveId" clId="{AE345492-FBD6-431E-836B-0D3C304CE590}" dt="2023-06-01T05:13:19.068" v="6947" actId="478"/>
          <ac:spMkLst>
            <pc:docMk/>
            <pc:sldMk cId="2701462382" sldId="340"/>
            <ac:spMk id="2" creationId="{990EEA9E-930A-1C69-D508-036CD0FD0311}"/>
          </ac:spMkLst>
        </pc:spChg>
        <pc:spChg chg="del">
          <ac:chgData name="Daniel GARZA" userId="fdc002f3bb6c7156" providerId="LiveId" clId="{AE345492-FBD6-431E-836B-0D3C304CE590}" dt="2023-06-01T05:13:21.649" v="6948" actId="478"/>
          <ac:spMkLst>
            <pc:docMk/>
            <pc:sldMk cId="2701462382" sldId="340"/>
            <ac:spMk id="3" creationId="{4DE861B0-7D81-46D8-80D3-E270C79FC8EE}"/>
          </ac:spMkLst>
        </pc:spChg>
        <pc:picChg chg="add mod">
          <ac:chgData name="Daniel GARZA" userId="fdc002f3bb6c7156" providerId="LiveId" clId="{AE345492-FBD6-431E-836B-0D3C304CE590}" dt="2023-06-01T05:13:32.236" v="6951" actId="1076"/>
          <ac:picMkLst>
            <pc:docMk/>
            <pc:sldMk cId="2701462382" sldId="340"/>
            <ac:picMk id="4" creationId="{53495E20-ADF9-294E-B9ED-98E310445440}"/>
          </ac:picMkLst>
        </pc:picChg>
        <pc:picChg chg="add mod">
          <ac:chgData name="Daniel GARZA" userId="fdc002f3bb6c7156" providerId="LiveId" clId="{AE345492-FBD6-431E-836B-0D3C304CE590}" dt="2023-06-01T05:13:53.740" v="6956" actId="1076"/>
          <ac:picMkLst>
            <pc:docMk/>
            <pc:sldMk cId="2701462382" sldId="340"/>
            <ac:picMk id="4098" creationId="{5CA4199F-A2CD-5E9B-9FBF-3A18F5D4D006}"/>
          </ac:picMkLst>
        </pc:picChg>
      </pc:sldChg>
      <pc:sldChg chg="addSp delSp modSp new mod modAnim">
        <pc:chgData name="Daniel GARZA" userId="fdc002f3bb6c7156" providerId="LiveId" clId="{AE345492-FBD6-431E-836B-0D3C304CE590}" dt="2023-06-01T20:03:24.517" v="8090"/>
        <pc:sldMkLst>
          <pc:docMk/>
          <pc:sldMk cId="4197903445" sldId="341"/>
        </pc:sldMkLst>
        <pc:spChg chg="del">
          <ac:chgData name="Daniel GARZA" userId="fdc002f3bb6c7156" providerId="LiveId" clId="{AE345492-FBD6-431E-836B-0D3C304CE590}" dt="2023-06-01T05:24:05.143" v="6982" actId="478"/>
          <ac:spMkLst>
            <pc:docMk/>
            <pc:sldMk cId="4197903445" sldId="341"/>
            <ac:spMk id="2" creationId="{4901A389-8C68-F5B8-45F0-C24E3C133109}"/>
          </ac:spMkLst>
        </pc:spChg>
        <pc:spChg chg="del">
          <ac:chgData name="Daniel GARZA" userId="fdc002f3bb6c7156" providerId="LiveId" clId="{AE345492-FBD6-431E-836B-0D3C304CE590}" dt="2023-06-01T05:24:07.854" v="6983" actId="478"/>
          <ac:spMkLst>
            <pc:docMk/>
            <pc:sldMk cId="4197903445" sldId="341"/>
            <ac:spMk id="3" creationId="{8AEA246F-EBF5-7C8B-2F01-B664FFBC293A}"/>
          </ac:spMkLst>
        </pc:spChg>
        <pc:spChg chg="add">
          <ac:chgData name="Daniel GARZA" userId="fdc002f3bb6c7156" providerId="LiveId" clId="{AE345492-FBD6-431E-836B-0D3C304CE590}" dt="2023-06-01T05:24:09.262" v="6984"/>
          <ac:spMkLst>
            <pc:docMk/>
            <pc:sldMk cId="4197903445" sldId="341"/>
            <ac:spMk id="4" creationId="{7BF96B4A-49FE-C8F0-DCD8-183B519BCEBC}"/>
          </ac:spMkLst>
        </pc:spChg>
        <pc:spChg chg="add mod">
          <ac:chgData name="Daniel GARZA" userId="fdc002f3bb6c7156" providerId="LiveId" clId="{AE345492-FBD6-431E-836B-0D3C304CE590}" dt="2023-06-01T18:14:29.828" v="7482" actId="20577"/>
          <ac:spMkLst>
            <pc:docMk/>
            <pc:sldMk cId="4197903445" sldId="341"/>
            <ac:spMk id="9" creationId="{965E932A-8263-89F4-3C5A-972EB9738C22}"/>
          </ac:spMkLst>
        </pc:spChg>
        <pc:spChg chg="add mod">
          <ac:chgData name="Daniel GARZA" userId="fdc002f3bb6c7156" providerId="LiveId" clId="{AE345492-FBD6-431E-836B-0D3C304CE590}" dt="2023-06-01T18:15:40.292" v="7590" actId="20577"/>
          <ac:spMkLst>
            <pc:docMk/>
            <pc:sldMk cId="4197903445" sldId="341"/>
            <ac:spMk id="10" creationId="{029577EC-0182-6800-571F-01FD05DD7C2A}"/>
          </ac:spMkLst>
        </pc:spChg>
        <pc:spChg chg="add mod">
          <ac:chgData name="Daniel GARZA" userId="fdc002f3bb6c7156" providerId="LiveId" clId="{AE345492-FBD6-431E-836B-0D3C304CE590}" dt="2023-06-01T18:17:32.460" v="7738" actId="20577"/>
          <ac:spMkLst>
            <pc:docMk/>
            <pc:sldMk cId="4197903445" sldId="341"/>
            <ac:spMk id="11" creationId="{44F8F4C1-59CD-2F98-1354-C83EA5F5E980}"/>
          </ac:spMkLst>
        </pc:spChg>
        <pc:spChg chg="add mod">
          <ac:chgData name="Daniel GARZA" userId="fdc002f3bb6c7156" providerId="LiveId" clId="{AE345492-FBD6-431E-836B-0D3C304CE590}" dt="2023-06-01T18:18:46.085" v="7745" actId="207"/>
          <ac:spMkLst>
            <pc:docMk/>
            <pc:sldMk cId="4197903445" sldId="341"/>
            <ac:spMk id="13" creationId="{B98BE483-8533-586B-F1C1-26D3DAE891EF}"/>
          </ac:spMkLst>
        </pc:spChg>
        <pc:spChg chg="add mod">
          <ac:chgData name="Daniel GARZA" userId="fdc002f3bb6c7156" providerId="LiveId" clId="{AE345492-FBD6-431E-836B-0D3C304CE590}" dt="2023-06-01T20:03:13.024" v="8089" actId="1037"/>
          <ac:spMkLst>
            <pc:docMk/>
            <pc:sldMk cId="4197903445" sldId="341"/>
            <ac:spMk id="14" creationId="{610CE76E-75DC-6E7E-66A6-B49100F9AD9A}"/>
          </ac:spMkLst>
        </pc:spChg>
        <pc:picChg chg="add mod">
          <ac:chgData name="Daniel GARZA" userId="fdc002f3bb6c7156" providerId="LiveId" clId="{AE345492-FBD6-431E-836B-0D3C304CE590}" dt="2023-06-01T18:07:44.963" v="7440" actId="1076"/>
          <ac:picMkLst>
            <pc:docMk/>
            <pc:sldMk cId="4197903445" sldId="341"/>
            <ac:picMk id="6" creationId="{176061A2-853E-C90B-1BF7-7BE31C4BA51F}"/>
          </ac:picMkLst>
        </pc:picChg>
        <pc:picChg chg="add mod">
          <ac:chgData name="Daniel GARZA" userId="fdc002f3bb6c7156" providerId="LiveId" clId="{AE345492-FBD6-431E-836B-0D3C304CE590}" dt="2023-06-01T18:15:50.466" v="7591" actId="1076"/>
          <ac:picMkLst>
            <pc:docMk/>
            <pc:sldMk cId="4197903445" sldId="341"/>
            <ac:picMk id="8" creationId="{86530E55-4FC2-9AC2-B511-C6E3490FB3FE}"/>
          </ac:picMkLst>
        </pc:picChg>
        <pc:picChg chg="add mod">
          <ac:chgData name="Daniel GARZA" userId="fdc002f3bb6c7156" providerId="LiveId" clId="{AE345492-FBD6-431E-836B-0D3C304CE590}" dt="2023-06-01T18:17:56.364" v="7742" actId="1076"/>
          <ac:picMkLst>
            <pc:docMk/>
            <pc:sldMk cId="4197903445" sldId="341"/>
            <ac:picMk id="12" creationId="{575F3493-F195-FB20-735A-FA8D88A63867}"/>
          </ac:picMkLst>
        </pc:picChg>
      </pc:sldChg>
      <pc:sldChg chg="addSp delSp modSp new mod delAnim modAnim">
        <pc:chgData name="Daniel GARZA" userId="fdc002f3bb6c7156" providerId="LiveId" clId="{AE345492-FBD6-431E-836B-0D3C304CE590}" dt="2023-06-01T20:05:53.590" v="8101"/>
        <pc:sldMkLst>
          <pc:docMk/>
          <pc:sldMk cId="96036823" sldId="342"/>
        </pc:sldMkLst>
        <pc:spChg chg="del">
          <ac:chgData name="Daniel GARZA" userId="fdc002f3bb6c7156" providerId="LiveId" clId="{AE345492-FBD6-431E-836B-0D3C304CE590}" dt="2023-06-01T18:10:31.473" v="7442" actId="478"/>
          <ac:spMkLst>
            <pc:docMk/>
            <pc:sldMk cId="96036823" sldId="342"/>
            <ac:spMk id="2" creationId="{C657CEDE-317A-EEA4-A7B7-9773CF6D9339}"/>
          </ac:spMkLst>
        </pc:spChg>
        <pc:spChg chg="del">
          <ac:chgData name="Daniel GARZA" userId="fdc002f3bb6c7156" providerId="LiveId" clId="{AE345492-FBD6-431E-836B-0D3C304CE590}" dt="2023-06-01T18:10:33.976" v="7443" actId="478"/>
          <ac:spMkLst>
            <pc:docMk/>
            <pc:sldMk cId="96036823" sldId="342"/>
            <ac:spMk id="3" creationId="{918C9825-8512-4973-3589-C67AA388947F}"/>
          </ac:spMkLst>
        </pc:spChg>
        <pc:spChg chg="add mod">
          <ac:chgData name="Daniel GARZA" userId="fdc002f3bb6c7156" providerId="LiveId" clId="{AE345492-FBD6-431E-836B-0D3C304CE590}" dt="2023-06-01T18:51:43.764" v="7820" actId="1076"/>
          <ac:spMkLst>
            <pc:docMk/>
            <pc:sldMk cId="96036823" sldId="342"/>
            <ac:spMk id="5" creationId="{883952F4-B816-C2BE-0843-B34C66E6F02E}"/>
          </ac:spMkLst>
        </pc:spChg>
        <pc:spChg chg="add mod">
          <ac:chgData name="Daniel GARZA" userId="fdc002f3bb6c7156" providerId="LiveId" clId="{AE345492-FBD6-431E-836B-0D3C304CE590}" dt="2023-06-01T20:05:37.249" v="8098" actId="164"/>
          <ac:spMkLst>
            <pc:docMk/>
            <pc:sldMk cId="96036823" sldId="342"/>
            <ac:spMk id="7" creationId="{1245C3A0-D962-6B3E-5DDF-1B0AA0F12299}"/>
          </ac:spMkLst>
        </pc:spChg>
        <pc:spChg chg="add mod">
          <ac:chgData name="Daniel GARZA" userId="fdc002f3bb6c7156" providerId="LiveId" clId="{AE345492-FBD6-431E-836B-0D3C304CE590}" dt="2023-06-01T20:04:10.886" v="8091" actId="164"/>
          <ac:spMkLst>
            <pc:docMk/>
            <pc:sldMk cId="96036823" sldId="342"/>
            <ac:spMk id="8" creationId="{FBD3B7B1-BB73-ED32-9E1D-927CC116738E}"/>
          </ac:spMkLst>
        </pc:spChg>
        <pc:spChg chg="add mod">
          <ac:chgData name="Daniel GARZA" userId="fdc002f3bb6c7156" providerId="LiveId" clId="{AE345492-FBD6-431E-836B-0D3C304CE590}" dt="2023-06-01T18:52:31.989" v="7883" actId="1076"/>
          <ac:spMkLst>
            <pc:docMk/>
            <pc:sldMk cId="96036823" sldId="342"/>
            <ac:spMk id="11" creationId="{9B09CF4A-A659-4E4E-061F-979C67FA211A}"/>
          </ac:spMkLst>
        </pc:spChg>
        <pc:grpChg chg="add mod">
          <ac:chgData name="Daniel GARZA" userId="fdc002f3bb6c7156" providerId="LiveId" clId="{AE345492-FBD6-431E-836B-0D3C304CE590}" dt="2023-06-01T20:04:10.886" v="8091" actId="164"/>
          <ac:grpSpMkLst>
            <pc:docMk/>
            <pc:sldMk cId="96036823" sldId="342"/>
            <ac:grpSpMk id="12" creationId="{58A444FA-6999-23CF-076E-E29E0DA21723}"/>
          </ac:grpSpMkLst>
        </pc:grpChg>
        <pc:grpChg chg="add mod">
          <ac:chgData name="Daniel GARZA" userId="fdc002f3bb6c7156" providerId="LiveId" clId="{AE345492-FBD6-431E-836B-0D3C304CE590}" dt="2023-06-01T20:05:37.249" v="8098" actId="164"/>
          <ac:grpSpMkLst>
            <pc:docMk/>
            <pc:sldMk cId="96036823" sldId="342"/>
            <ac:grpSpMk id="15" creationId="{F6ECBC59-1547-6EFE-857B-E02F3A57C276}"/>
          </ac:grpSpMkLst>
        </pc:grpChg>
        <pc:picChg chg="add mod modCrop">
          <ac:chgData name="Daniel GARZA" userId="fdc002f3bb6c7156" providerId="LiveId" clId="{AE345492-FBD6-431E-836B-0D3C304CE590}" dt="2023-06-01T18:51:24.658" v="7788" actId="1076"/>
          <ac:picMkLst>
            <pc:docMk/>
            <pc:sldMk cId="96036823" sldId="342"/>
            <ac:picMk id="4" creationId="{E25ABA5D-A961-32FE-2728-C6CBD92AF7C6}"/>
          </ac:picMkLst>
        </pc:picChg>
        <pc:picChg chg="add mod modCrop">
          <ac:chgData name="Daniel GARZA" userId="fdc002f3bb6c7156" providerId="LiveId" clId="{AE345492-FBD6-431E-836B-0D3C304CE590}" dt="2023-06-01T20:04:10.886" v="8091" actId="164"/>
          <ac:picMkLst>
            <pc:docMk/>
            <pc:sldMk cId="96036823" sldId="342"/>
            <ac:picMk id="6" creationId="{2DF026DF-2E38-6979-7B24-D1E37CDA5EB4}"/>
          </ac:picMkLst>
        </pc:picChg>
        <pc:picChg chg="add del mod">
          <ac:chgData name="Daniel GARZA" userId="fdc002f3bb6c7156" providerId="LiveId" clId="{AE345492-FBD6-431E-836B-0D3C304CE590}" dt="2023-06-01T20:04:45.199" v="8093" actId="478"/>
          <ac:picMkLst>
            <pc:docMk/>
            <pc:sldMk cId="96036823" sldId="342"/>
            <ac:picMk id="10" creationId="{4ABF71A4-9DB3-2AC3-FD48-A1357CB1E442}"/>
          </ac:picMkLst>
        </pc:picChg>
        <pc:picChg chg="add mod">
          <ac:chgData name="Daniel GARZA" userId="fdc002f3bb6c7156" providerId="LiveId" clId="{AE345492-FBD6-431E-836B-0D3C304CE590}" dt="2023-06-01T20:05:37.249" v="8098" actId="164"/>
          <ac:picMkLst>
            <pc:docMk/>
            <pc:sldMk cId="96036823" sldId="342"/>
            <ac:picMk id="14" creationId="{FCB54195-87EA-0FBC-E72B-EC711FBD3784}"/>
          </ac:picMkLst>
        </pc:picChg>
      </pc:sldChg>
      <pc:sldChg chg="add del ord">
        <pc:chgData name="Daniel GARZA" userId="fdc002f3bb6c7156" providerId="LiveId" clId="{AE345492-FBD6-431E-836B-0D3C304CE590}" dt="2023-06-01T18:13:41.081" v="7450" actId="2696"/>
        <pc:sldMkLst>
          <pc:docMk/>
          <pc:sldMk cId="639684432" sldId="343"/>
        </pc:sldMkLst>
      </pc:sldChg>
      <pc:sldChg chg="addSp delSp modSp new mod modAnim">
        <pc:chgData name="Daniel GARZA" userId="fdc002f3bb6c7156" providerId="LiveId" clId="{AE345492-FBD6-431E-836B-0D3C304CE590}" dt="2023-06-01T19:01:26.773" v="7901"/>
        <pc:sldMkLst>
          <pc:docMk/>
          <pc:sldMk cId="2693256396" sldId="343"/>
        </pc:sldMkLst>
        <pc:spChg chg="del">
          <ac:chgData name="Daniel GARZA" userId="fdc002f3bb6c7156" providerId="LiveId" clId="{AE345492-FBD6-431E-836B-0D3C304CE590}" dt="2023-06-01T18:23:12.602" v="7747" actId="478"/>
          <ac:spMkLst>
            <pc:docMk/>
            <pc:sldMk cId="2693256396" sldId="343"/>
            <ac:spMk id="2" creationId="{95D299A1-C7C2-7792-984C-DF8257B92604}"/>
          </ac:spMkLst>
        </pc:spChg>
        <pc:spChg chg="del">
          <ac:chgData name="Daniel GARZA" userId="fdc002f3bb6c7156" providerId="LiveId" clId="{AE345492-FBD6-431E-836B-0D3C304CE590}" dt="2023-06-01T18:23:15.363" v="7748" actId="478"/>
          <ac:spMkLst>
            <pc:docMk/>
            <pc:sldMk cId="2693256396" sldId="343"/>
            <ac:spMk id="3" creationId="{00E71F72-DECC-39D4-5192-0226D66289C3}"/>
          </ac:spMkLst>
        </pc:spChg>
        <pc:spChg chg="add mod">
          <ac:chgData name="Daniel GARZA" userId="fdc002f3bb6c7156" providerId="LiveId" clId="{AE345492-FBD6-431E-836B-0D3C304CE590}" dt="2023-06-01T18:23:51.763" v="7752"/>
          <ac:spMkLst>
            <pc:docMk/>
            <pc:sldMk cId="2693256396" sldId="343"/>
            <ac:spMk id="4" creationId="{FB1838C2-6FA9-412F-7B95-7679AA201372}"/>
          </ac:spMkLst>
        </pc:spChg>
        <pc:spChg chg="add mod">
          <ac:chgData name="Daniel GARZA" userId="fdc002f3bb6c7156" providerId="LiveId" clId="{AE345492-FBD6-431E-836B-0D3C304CE590}" dt="2023-06-01T19:01:07.367" v="7900" actId="1076"/>
          <ac:spMkLst>
            <pc:docMk/>
            <pc:sldMk cId="2693256396" sldId="343"/>
            <ac:spMk id="7" creationId="{93015578-BFE8-230C-EA99-98DBA694A050}"/>
          </ac:spMkLst>
        </pc:spChg>
        <pc:picChg chg="add mod">
          <ac:chgData name="Daniel GARZA" userId="fdc002f3bb6c7156" providerId="LiveId" clId="{AE345492-FBD6-431E-836B-0D3C304CE590}" dt="2023-06-01T18:55:20.056" v="7886" actId="1076"/>
          <ac:picMkLst>
            <pc:docMk/>
            <pc:sldMk cId="2693256396" sldId="343"/>
            <ac:picMk id="6" creationId="{DD74A5CC-E98F-7DC8-9B34-27BE5EB04D84}"/>
          </ac:picMkLst>
        </pc:picChg>
        <pc:picChg chg="add mod">
          <ac:chgData name="Daniel GARZA" userId="fdc002f3bb6c7156" providerId="LiveId" clId="{AE345492-FBD6-431E-836B-0D3C304CE590}" dt="2023-06-01T18:23:23.806" v="7750" actId="1076"/>
          <ac:picMkLst>
            <pc:docMk/>
            <pc:sldMk cId="2693256396" sldId="343"/>
            <ac:picMk id="6146" creationId="{E785CD4C-88BA-FED8-2338-436810E769CB}"/>
          </ac:picMkLst>
        </pc:picChg>
        <pc:picChg chg="add mod">
          <ac:chgData name="Daniel GARZA" userId="fdc002f3bb6c7156" providerId="LiveId" clId="{AE345492-FBD6-431E-836B-0D3C304CE590}" dt="2023-06-01T18:59:55.546" v="7893" actId="1076"/>
          <ac:picMkLst>
            <pc:docMk/>
            <pc:sldMk cId="2693256396" sldId="343"/>
            <ac:picMk id="6148" creationId="{B04C1412-BB27-4C91-94DA-5CE64D26010F}"/>
          </ac:picMkLst>
        </pc:picChg>
      </pc:sldChg>
      <pc:sldChg chg="addSp delSp modSp new mod modAnim">
        <pc:chgData name="Daniel GARZA" userId="fdc002f3bb6c7156" providerId="LiveId" clId="{AE345492-FBD6-431E-836B-0D3C304CE590}" dt="2023-06-01T20:18:36.343" v="8174" actId="14100"/>
        <pc:sldMkLst>
          <pc:docMk/>
          <pc:sldMk cId="2370260660" sldId="344"/>
        </pc:sldMkLst>
        <pc:spChg chg="del">
          <ac:chgData name="Daniel GARZA" userId="fdc002f3bb6c7156" providerId="LiveId" clId="{AE345492-FBD6-431E-836B-0D3C304CE590}" dt="2023-06-01T19:03:03.991" v="7904" actId="478"/>
          <ac:spMkLst>
            <pc:docMk/>
            <pc:sldMk cId="2370260660" sldId="344"/>
            <ac:spMk id="2" creationId="{6A066D3E-4952-A1B3-6527-C463F1183071}"/>
          </ac:spMkLst>
        </pc:spChg>
        <pc:spChg chg="del">
          <ac:chgData name="Daniel GARZA" userId="fdc002f3bb6c7156" providerId="LiveId" clId="{AE345492-FBD6-431E-836B-0D3C304CE590}" dt="2023-06-01T19:03:01.418" v="7903" actId="478"/>
          <ac:spMkLst>
            <pc:docMk/>
            <pc:sldMk cId="2370260660" sldId="344"/>
            <ac:spMk id="3" creationId="{9DC4E861-1FD6-D435-4073-9B43667A7FFA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5" creationId="{235C8ED9-0E6D-5AEC-BED9-6A7DAF72C67C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6" creationId="{AA70739B-010C-0737-B3CC-2ACDB5C70BCE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7" creationId="{03F4F0FE-BFD6-02A5-E1DD-5335BFAD5B3A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9" creationId="{6F105DCB-5362-F6F1-182A-D3550DF05B89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1" creationId="{8A1D4794-47BE-1732-7994-60009F5B20B9}"/>
          </ac:spMkLst>
        </pc:spChg>
        <pc:spChg chg="add mod">
          <ac:chgData name="Daniel GARZA" userId="fdc002f3bb6c7156" providerId="LiveId" clId="{AE345492-FBD6-431E-836B-0D3C304CE590}" dt="2023-06-01T20:18:10.411" v="8171" actId="1076"/>
          <ac:spMkLst>
            <pc:docMk/>
            <pc:sldMk cId="2370260660" sldId="344"/>
            <ac:spMk id="12" creationId="{12036817-9923-2AB7-7161-B145AFA32895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3" creationId="{DE755880-10FA-B19F-908E-7998EBE53B54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4" creationId="{CBF31E1A-5FEF-5B44-C524-F7642C67FA95}"/>
          </ac:spMkLst>
        </pc:spChg>
        <pc:spChg chg="add mod">
          <ac:chgData name="Daniel GARZA" userId="fdc002f3bb6c7156" providerId="LiveId" clId="{AE345492-FBD6-431E-836B-0D3C304CE590}" dt="2023-06-01T20:18:02.225" v="8170" actId="1076"/>
          <ac:spMkLst>
            <pc:docMk/>
            <pc:sldMk cId="2370260660" sldId="344"/>
            <ac:spMk id="15" creationId="{F0FA07D1-F54C-B7D1-2E03-CFA585ACB086}"/>
          </ac:spMkLst>
        </pc:spChg>
        <pc:picChg chg="add mod">
          <ac:chgData name="Daniel GARZA" userId="fdc002f3bb6c7156" providerId="LiveId" clId="{AE345492-FBD6-431E-836B-0D3C304CE590}" dt="2023-06-01T19:03:09.555" v="7906" actId="1076"/>
          <ac:picMkLst>
            <pc:docMk/>
            <pc:sldMk cId="2370260660" sldId="344"/>
            <ac:picMk id="8" creationId="{8B0DC67F-3BA9-C3DF-F5AD-14A46096055C}"/>
          </ac:picMkLst>
        </pc:picChg>
        <pc:picChg chg="add mod">
          <ac:chgData name="Daniel GARZA" userId="fdc002f3bb6c7156" providerId="LiveId" clId="{AE345492-FBD6-431E-836B-0D3C304CE590}" dt="2023-06-01T19:03:09.555" v="7906" actId="1076"/>
          <ac:picMkLst>
            <pc:docMk/>
            <pc:sldMk cId="2370260660" sldId="344"/>
            <ac:picMk id="10" creationId="{E5A372B5-DB44-2392-9DB4-DDFC4CEF651B}"/>
          </ac:picMkLst>
        </pc:picChg>
        <pc:picChg chg="add mod">
          <ac:chgData name="Daniel GARZA" userId="fdc002f3bb6c7156" providerId="LiveId" clId="{AE345492-FBD6-431E-836B-0D3C304CE590}" dt="2023-06-01T20:15:35.357" v="8112" actId="1076"/>
          <ac:picMkLst>
            <pc:docMk/>
            <pc:sldMk cId="2370260660" sldId="344"/>
            <ac:picMk id="8194" creationId="{E3D46CAD-609A-E188-662C-16741F58DF9B}"/>
          </ac:picMkLst>
        </pc:picChg>
        <pc:picChg chg="add mod">
          <ac:chgData name="Daniel GARZA" userId="fdc002f3bb6c7156" providerId="LiveId" clId="{AE345492-FBD6-431E-836B-0D3C304CE590}" dt="2023-06-01T20:18:36.343" v="8174" actId="14100"/>
          <ac:picMkLst>
            <pc:docMk/>
            <pc:sldMk cId="2370260660" sldId="344"/>
            <ac:picMk id="8196" creationId="{CD10ABDF-25F7-2E79-1442-D6FFD3A593EC}"/>
          </ac:picMkLst>
        </pc:picChg>
        <pc:cxnChg chg="add mod">
          <ac:chgData name="Daniel GARZA" userId="fdc002f3bb6c7156" providerId="LiveId" clId="{AE345492-FBD6-431E-836B-0D3C304CE590}" dt="2023-06-01T19:03:09.555" v="7906" actId="1076"/>
          <ac:cxnSpMkLst>
            <pc:docMk/>
            <pc:sldMk cId="2370260660" sldId="344"/>
            <ac:cxnSpMk id="4" creationId="{F232D263-0757-713D-9FFC-86F9CD239845}"/>
          </ac:cxnSpMkLst>
        </pc:cxnChg>
      </pc:sldChg>
      <pc:sldChg chg="addSp delSp modSp new mod modAnim">
        <pc:chgData name="Daniel GARZA" userId="fdc002f3bb6c7156" providerId="LiveId" clId="{AE345492-FBD6-431E-836B-0D3C304CE590}" dt="2023-06-02T05:30:12.748" v="8399"/>
        <pc:sldMkLst>
          <pc:docMk/>
          <pc:sldMk cId="2837827030" sldId="345"/>
        </pc:sldMkLst>
        <pc:spChg chg="del mod">
          <ac:chgData name="Daniel GARZA" userId="fdc002f3bb6c7156" providerId="LiveId" clId="{AE345492-FBD6-431E-836B-0D3C304CE590}" dt="2023-06-01T19:27:01.729" v="7935" actId="478"/>
          <ac:spMkLst>
            <pc:docMk/>
            <pc:sldMk cId="2837827030" sldId="345"/>
            <ac:spMk id="2" creationId="{1D82A25A-DE66-FB32-9692-D8D9EAD3F5DD}"/>
          </ac:spMkLst>
        </pc:spChg>
        <pc:spChg chg="del">
          <ac:chgData name="Daniel GARZA" userId="fdc002f3bb6c7156" providerId="LiveId" clId="{AE345492-FBD6-431E-836B-0D3C304CE590}" dt="2023-06-01T19:27:04.304" v="7936" actId="478"/>
          <ac:spMkLst>
            <pc:docMk/>
            <pc:sldMk cId="2837827030" sldId="345"/>
            <ac:spMk id="3" creationId="{6CA74C0D-4A03-CE67-FF47-B7F5A1ED8983}"/>
          </ac:spMkLst>
        </pc:spChg>
        <pc:picChg chg="add mod">
          <ac:chgData name="Daniel GARZA" userId="fdc002f3bb6c7156" providerId="LiveId" clId="{AE345492-FBD6-431E-836B-0D3C304CE590}" dt="2023-06-01T19:28:10.662" v="7938" actId="1076"/>
          <ac:picMkLst>
            <pc:docMk/>
            <pc:sldMk cId="2837827030" sldId="345"/>
            <ac:picMk id="7170" creationId="{CDAB1BEC-BDC2-7B8B-D25B-5ABDA734E57A}"/>
          </ac:picMkLst>
        </pc:picChg>
        <pc:picChg chg="add mod">
          <ac:chgData name="Daniel GARZA" userId="fdc002f3bb6c7156" providerId="LiveId" clId="{AE345492-FBD6-431E-836B-0D3C304CE590}" dt="2023-06-02T05:30:01.175" v="8398" actId="1076"/>
          <ac:picMkLst>
            <pc:docMk/>
            <pc:sldMk cId="2837827030" sldId="345"/>
            <ac:picMk id="7172" creationId="{77470176-1219-67DC-1CD9-88E9D382DBB6}"/>
          </ac:picMkLst>
        </pc:picChg>
        <pc:picChg chg="add mod">
          <ac:chgData name="Daniel GARZA" userId="fdc002f3bb6c7156" providerId="LiveId" clId="{AE345492-FBD6-431E-836B-0D3C304CE590}" dt="2023-06-01T19:30:35.597" v="7944" actId="1076"/>
          <ac:picMkLst>
            <pc:docMk/>
            <pc:sldMk cId="2837827030" sldId="345"/>
            <ac:picMk id="7174" creationId="{9BAAF440-4008-FCF6-869D-CCD845AA3EB0}"/>
          </ac:picMkLst>
        </pc:picChg>
      </pc:sldChg>
      <pc:sldChg chg="add">
        <pc:chgData name="Daniel GARZA" userId="fdc002f3bb6c7156" providerId="LiveId" clId="{AE345492-FBD6-431E-836B-0D3C304CE590}" dt="2023-06-01T19:39:41.426" v="7953" actId="2890"/>
        <pc:sldMkLst>
          <pc:docMk/>
          <pc:sldMk cId="3749498408" sldId="346"/>
        </pc:sldMkLst>
      </pc:sldChg>
      <pc:sldChg chg="addSp modSp add mod">
        <pc:chgData name="Daniel GARZA" userId="fdc002f3bb6c7156" providerId="LiveId" clId="{AE345492-FBD6-431E-836B-0D3C304CE590}" dt="2023-06-01T20:27:02.180" v="8186" actId="1076"/>
        <pc:sldMkLst>
          <pc:docMk/>
          <pc:sldMk cId="1171043814" sldId="347"/>
        </pc:sldMkLst>
        <pc:picChg chg="add mod">
          <ac:chgData name="Daniel GARZA" userId="fdc002f3bb6c7156" providerId="LiveId" clId="{AE345492-FBD6-431E-836B-0D3C304CE590}" dt="2023-06-01T19:40:11.552" v="7958"/>
          <ac:picMkLst>
            <pc:docMk/>
            <pc:sldMk cId="1171043814" sldId="347"/>
            <ac:picMk id="7" creationId="{1092CF0B-EAC1-8870-6FC5-498FD07B14DD}"/>
          </ac:picMkLst>
        </pc:picChg>
        <pc:picChg chg="add mod">
          <ac:chgData name="Daniel GARZA" userId="fdc002f3bb6c7156" providerId="LiveId" clId="{AE345492-FBD6-431E-836B-0D3C304CE590}" dt="2023-06-01T20:27:02.180" v="8186" actId="1076"/>
          <ac:picMkLst>
            <pc:docMk/>
            <pc:sldMk cId="1171043814" sldId="347"/>
            <ac:picMk id="10" creationId="{9145CC43-7CCF-8EE2-2898-D010920874D0}"/>
          </ac:picMkLst>
        </pc:picChg>
      </pc:sldChg>
      <pc:sldChg chg="addSp delSp modSp add mod">
        <pc:chgData name="Daniel GARZA" userId="fdc002f3bb6c7156" providerId="LiveId" clId="{AE345492-FBD6-431E-836B-0D3C304CE590}" dt="2023-06-01T19:40:53.371" v="7963"/>
        <pc:sldMkLst>
          <pc:docMk/>
          <pc:sldMk cId="188429557" sldId="348"/>
        </pc:sldMkLst>
        <pc:picChg chg="del">
          <ac:chgData name="Daniel GARZA" userId="fdc002f3bb6c7156" providerId="LiveId" clId="{AE345492-FBD6-431E-836B-0D3C304CE590}" dt="2023-06-01T19:40:29.847" v="7961" actId="478"/>
          <ac:picMkLst>
            <pc:docMk/>
            <pc:sldMk cId="188429557" sldId="348"/>
            <ac:picMk id="7" creationId="{1092CF0B-EAC1-8870-6FC5-498FD07B14DD}"/>
          </ac:picMkLst>
        </pc:picChg>
        <pc:picChg chg="del">
          <ac:chgData name="Daniel GARZA" userId="fdc002f3bb6c7156" providerId="LiveId" clId="{AE345492-FBD6-431E-836B-0D3C304CE590}" dt="2023-06-01T19:40:31.799" v="7962" actId="478"/>
          <ac:picMkLst>
            <pc:docMk/>
            <pc:sldMk cId="188429557" sldId="348"/>
            <ac:picMk id="10" creationId="{9145CC43-7CCF-8EE2-2898-D010920874D0}"/>
          </ac:picMkLst>
        </pc:picChg>
        <pc:picChg chg="add mod">
          <ac:chgData name="Daniel GARZA" userId="fdc002f3bb6c7156" providerId="LiveId" clId="{AE345492-FBD6-431E-836B-0D3C304CE590}" dt="2023-06-01T19:40:53.371" v="7963"/>
          <ac:picMkLst>
            <pc:docMk/>
            <pc:sldMk cId="188429557" sldId="348"/>
            <ac:picMk id="11" creationId="{2E339EE4-F4A4-9888-6753-A822EC9F2F84}"/>
          </ac:picMkLst>
        </pc:picChg>
        <pc:picChg chg="add mod">
          <ac:chgData name="Daniel GARZA" userId="fdc002f3bb6c7156" providerId="LiveId" clId="{AE345492-FBD6-431E-836B-0D3C304CE590}" dt="2023-06-01T19:40:53.371" v="7963"/>
          <ac:picMkLst>
            <pc:docMk/>
            <pc:sldMk cId="188429557" sldId="348"/>
            <ac:picMk id="12" creationId="{7A5931AC-EA19-7A4F-E621-B2F032354747}"/>
          </ac:picMkLst>
        </pc:picChg>
      </pc:sldChg>
      <pc:sldChg chg="add ord">
        <pc:chgData name="Daniel GARZA" userId="fdc002f3bb6c7156" providerId="LiveId" clId="{AE345492-FBD6-431E-836B-0D3C304CE590}" dt="2023-06-01T20:24:25.866" v="8182"/>
        <pc:sldMkLst>
          <pc:docMk/>
          <pc:sldMk cId="323257857" sldId="349"/>
        </pc:sldMkLst>
      </pc:sldChg>
    </pc:docChg>
  </pc:docChgLst>
  <pc:docChgLst>
    <pc:chgData name="Daniel GARZA" userId="fdc002f3bb6c7156" providerId="LiveId" clId="{EA7862F6-01C1-4F78-A038-2F66524F0747}"/>
    <pc:docChg chg="undo custSel addSld delSld modSld sldOrd">
      <pc:chgData name="Daniel GARZA" userId="fdc002f3bb6c7156" providerId="LiveId" clId="{EA7862F6-01C1-4F78-A038-2F66524F0747}" dt="2023-07-04T07:48:00.334" v="1535"/>
      <pc:docMkLst>
        <pc:docMk/>
      </pc:docMkLst>
      <pc:sldChg chg="addSp modSp mod modAnim">
        <pc:chgData name="Daniel GARZA" userId="fdc002f3bb6c7156" providerId="LiveId" clId="{EA7862F6-01C1-4F78-A038-2F66524F0747}" dt="2023-07-04T07:28:52.408" v="1534"/>
        <pc:sldMkLst>
          <pc:docMk/>
          <pc:sldMk cId="442405067" sldId="290"/>
        </pc:sldMkLst>
        <pc:spChg chg="mod">
          <ac:chgData name="Daniel GARZA" userId="fdc002f3bb6c7156" providerId="LiveId" clId="{EA7862F6-01C1-4F78-A038-2F66524F0747}" dt="2023-07-03T12:02:44.545" v="291" actId="1076"/>
          <ac:spMkLst>
            <pc:docMk/>
            <pc:sldMk cId="442405067" sldId="290"/>
            <ac:spMk id="2" creationId="{B71480B3-29F4-2240-25C6-C9FE57DD114B}"/>
          </ac:spMkLst>
        </pc:spChg>
        <pc:picChg chg="add mod modCrop">
          <ac:chgData name="Daniel GARZA" userId="fdc002f3bb6c7156" providerId="LiveId" clId="{EA7862F6-01C1-4F78-A038-2F66524F0747}" dt="2023-07-03T12:07:20.704" v="308" actId="1076"/>
          <ac:picMkLst>
            <pc:docMk/>
            <pc:sldMk cId="442405067" sldId="290"/>
            <ac:picMk id="3" creationId="{01842B9E-879E-FC81-D854-2D9F1BE2A849}"/>
          </ac:picMkLst>
        </pc:picChg>
        <pc:picChg chg="add mod modCrop">
          <ac:chgData name="Daniel GARZA" userId="fdc002f3bb6c7156" providerId="LiveId" clId="{EA7862F6-01C1-4F78-A038-2F66524F0747}" dt="2023-07-03T12:07:30.640" v="311" actId="1076"/>
          <ac:picMkLst>
            <pc:docMk/>
            <pc:sldMk cId="442405067" sldId="290"/>
            <ac:picMk id="4" creationId="{87188370-E8C7-60C6-754F-D582FE6ABF00}"/>
          </ac:picMkLst>
        </pc:picChg>
        <pc:picChg chg="mod modCrop">
          <ac:chgData name="Daniel GARZA" userId="fdc002f3bb6c7156" providerId="LiveId" clId="{EA7862F6-01C1-4F78-A038-2F66524F0747}" dt="2023-07-03T12:06:06.201" v="294" actId="732"/>
          <ac:picMkLst>
            <pc:docMk/>
            <pc:sldMk cId="442405067" sldId="290"/>
            <ac:picMk id="5" creationId="{3FA269CA-24AD-F2E2-2E13-89EEBE7F39D8}"/>
          </ac:picMkLst>
        </pc:picChg>
      </pc:sldChg>
      <pc:sldChg chg="del">
        <pc:chgData name="Daniel GARZA" userId="fdc002f3bb6c7156" providerId="LiveId" clId="{EA7862F6-01C1-4F78-A038-2F66524F0747}" dt="2023-07-03T09:45:33.780" v="115" actId="2696"/>
        <pc:sldMkLst>
          <pc:docMk/>
          <pc:sldMk cId="4102906392" sldId="294"/>
        </pc:sldMkLst>
      </pc:sldChg>
      <pc:sldChg chg="del">
        <pc:chgData name="Daniel GARZA" userId="fdc002f3bb6c7156" providerId="LiveId" clId="{EA7862F6-01C1-4F78-A038-2F66524F0747}" dt="2023-07-03T09:45:39.042" v="116" actId="2696"/>
        <pc:sldMkLst>
          <pc:docMk/>
          <pc:sldMk cId="3898881588" sldId="297"/>
        </pc:sldMkLst>
      </pc:sldChg>
      <pc:sldChg chg="del">
        <pc:chgData name="Daniel GARZA" userId="fdc002f3bb6c7156" providerId="LiveId" clId="{EA7862F6-01C1-4F78-A038-2F66524F0747}" dt="2023-07-03T09:47:24.786" v="124" actId="2696"/>
        <pc:sldMkLst>
          <pc:docMk/>
          <pc:sldMk cId="1026373714" sldId="299"/>
        </pc:sldMkLst>
      </pc:sldChg>
      <pc:sldChg chg="del">
        <pc:chgData name="Daniel GARZA" userId="fdc002f3bb6c7156" providerId="LiveId" clId="{EA7862F6-01C1-4F78-A038-2F66524F0747}" dt="2023-07-03T09:46:12.097" v="117" actId="2696"/>
        <pc:sldMkLst>
          <pc:docMk/>
          <pc:sldMk cId="380121162" sldId="309"/>
        </pc:sldMkLst>
      </pc:sldChg>
      <pc:sldChg chg="del ord">
        <pc:chgData name="Daniel GARZA" userId="fdc002f3bb6c7156" providerId="LiveId" clId="{EA7862F6-01C1-4F78-A038-2F66524F0747}" dt="2023-07-03T09:47:29.385" v="126" actId="2696"/>
        <pc:sldMkLst>
          <pc:docMk/>
          <pc:sldMk cId="1270397405" sldId="310"/>
        </pc:sldMkLst>
      </pc:sldChg>
      <pc:sldChg chg="del ord">
        <pc:chgData name="Daniel GARZA" userId="fdc002f3bb6c7156" providerId="LiveId" clId="{EA7862F6-01C1-4F78-A038-2F66524F0747}" dt="2023-07-03T09:47:27.242" v="125" actId="2696"/>
        <pc:sldMkLst>
          <pc:docMk/>
          <pc:sldMk cId="450030895" sldId="311"/>
        </pc:sldMkLst>
      </pc:sldChg>
      <pc:sldChg chg="del">
        <pc:chgData name="Daniel GARZA" userId="fdc002f3bb6c7156" providerId="LiveId" clId="{EA7862F6-01C1-4F78-A038-2F66524F0747}" dt="2023-07-03T09:46:16.286" v="118" actId="2696"/>
        <pc:sldMkLst>
          <pc:docMk/>
          <pc:sldMk cId="3187079065" sldId="313"/>
        </pc:sldMkLst>
      </pc:sldChg>
      <pc:sldChg chg="del">
        <pc:chgData name="Daniel GARZA" userId="fdc002f3bb6c7156" providerId="LiveId" clId="{EA7862F6-01C1-4F78-A038-2F66524F0747}" dt="2023-07-03T09:49:13.098" v="129" actId="2696"/>
        <pc:sldMkLst>
          <pc:docMk/>
          <pc:sldMk cId="1434071875" sldId="315"/>
        </pc:sldMkLst>
      </pc:sldChg>
      <pc:sldChg chg="del">
        <pc:chgData name="Daniel GARZA" userId="fdc002f3bb6c7156" providerId="LiveId" clId="{EA7862F6-01C1-4F78-A038-2F66524F0747}" dt="2023-07-03T09:49:08.628" v="128" actId="2696"/>
        <pc:sldMkLst>
          <pc:docMk/>
          <pc:sldMk cId="3264031091" sldId="316"/>
        </pc:sldMkLst>
      </pc:sldChg>
      <pc:sldChg chg="add">
        <pc:chgData name="Daniel GARZA" userId="fdc002f3bb6c7156" providerId="LiveId" clId="{EA7862F6-01C1-4F78-A038-2F66524F0747}" dt="2023-07-03T09:47:08.911" v="123"/>
        <pc:sldMkLst>
          <pc:docMk/>
          <pc:sldMk cId="2900557081" sldId="320"/>
        </pc:sldMkLst>
      </pc:sldChg>
      <pc:sldChg chg="del">
        <pc:chgData name="Daniel GARZA" userId="fdc002f3bb6c7156" providerId="LiveId" clId="{EA7862F6-01C1-4F78-A038-2F66524F0747}" dt="2023-07-03T09:49:05.278" v="127" actId="2696"/>
        <pc:sldMkLst>
          <pc:docMk/>
          <pc:sldMk cId="3612291354" sldId="321"/>
        </pc:sldMkLst>
      </pc:sldChg>
      <pc:sldChg chg="modSp mod">
        <pc:chgData name="Daniel GARZA" userId="fdc002f3bb6c7156" providerId="LiveId" clId="{EA7862F6-01C1-4F78-A038-2F66524F0747}" dt="2023-07-03T08:21:59.117" v="28" actId="404"/>
        <pc:sldMkLst>
          <pc:docMk/>
          <pc:sldMk cId="61201193" sldId="322"/>
        </pc:sldMkLst>
        <pc:spChg chg="mod">
          <ac:chgData name="Daniel GARZA" userId="fdc002f3bb6c7156" providerId="LiveId" clId="{EA7862F6-01C1-4F78-A038-2F66524F0747}" dt="2023-07-03T08:21:59.117" v="28" actId="404"/>
          <ac:spMkLst>
            <pc:docMk/>
            <pc:sldMk cId="61201193" sldId="322"/>
            <ac:spMk id="2" creationId="{BCB7A810-C8AC-16BD-3AD4-F908428EB467}"/>
          </ac:spMkLst>
        </pc:spChg>
      </pc:sldChg>
      <pc:sldChg chg="addSp delSp modSp mod delAnim modAnim">
        <pc:chgData name="Daniel GARZA" userId="fdc002f3bb6c7156" providerId="LiveId" clId="{EA7862F6-01C1-4F78-A038-2F66524F0747}" dt="2023-07-04T07:18:18.933" v="1525"/>
        <pc:sldMkLst>
          <pc:docMk/>
          <pc:sldMk cId="3756822358" sldId="323"/>
        </pc:sldMkLst>
        <pc:spChg chg="mod">
          <ac:chgData name="Daniel GARZA" userId="fdc002f3bb6c7156" providerId="LiveId" clId="{EA7862F6-01C1-4F78-A038-2F66524F0747}" dt="2023-07-03T09:17:12.071" v="90" actId="164"/>
          <ac:spMkLst>
            <pc:docMk/>
            <pc:sldMk cId="3756822358" sldId="323"/>
            <ac:spMk id="10" creationId="{5A6E6771-FCDE-1955-637B-63282D1F741B}"/>
          </ac:spMkLst>
        </pc:spChg>
        <pc:spChg chg="mod">
          <ac:chgData name="Daniel GARZA" userId="fdc002f3bb6c7156" providerId="LiveId" clId="{EA7862F6-01C1-4F78-A038-2F66524F0747}" dt="2023-07-03T09:17:22.261" v="91" actId="164"/>
          <ac:spMkLst>
            <pc:docMk/>
            <pc:sldMk cId="3756822358" sldId="323"/>
            <ac:spMk id="12" creationId="{14684F10-898F-FF24-D2F6-447695B9585B}"/>
          </ac:spMkLst>
        </pc:spChg>
        <pc:spChg chg="mod">
          <ac:chgData name="Daniel GARZA" userId="fdc002f3bb6c7156" providerId="LiveId" clId="{EA7862F6-01C1-4F78-A038-2F66524F0747}" dt="2023-07-03T09:17:22.261" v="91" actId="164"/>
          <ac:spMkLst>
            <pc:docMk/>
            <pc:sldMk cId="3756822358" sldId="323"/>
            <ac:spMk id="13" creationId="{AF6F4B97-14DC-0444-C134-DCB25B30F103}"/>
          </ac:spMkLst>
        </pc:spChg>
        <pc:spChg chg="mod">
          <ac:chgData name="Daniel GARZA" userId="fdc002f3bb6c7156" providerId="LiveId" clId="{EA7862F6-01C1-4F78-A038-2F66524F0747}" dt="2023-07-03T09:17:32.374" v="92" actId="164"/>
          <ac:spMkLst>
            <pc:docMk/>
            <pc:sldMk cId="3756822358" sldId="323"/>
            <ac:spMk id="14" creationId="{A994B170-1E7A-E480-E6AF-E7A44A104215}"/>
          </ac:spMkLst>
        </pc:spChg>
        <pc:grpChg chg="add mod">
          <ac:chgData name="Daniel GARZA" userId="fdc002f3bb6c7156" providerId="LiveId" clId="{EA7862F6-01C1-4F78-A038-2F66524F0747}" dt="2023-07-03T09:17:12.071" v="90" actId="164"/>
          <ac:grpSpMkLst>
            <pc:docMk/>
            <pc:sldMk cId="3756822358" sldId="323"/>
            <ac:grpSpMk id="20" creationId="{9C160C4B-AB2E-6445-79FB-68A198EE7BD0}"/>
          </ac:grpSpMkLst>
        </pc:grpChg>
        <pc:grpChg chg="add mod">
          <ac:chgData name="Daniel GARZA" userId="fdc002f3bb6c7156" providerId="LiveId" clId="{EA7862F6-01C1-4F78-A038-2F66524F0747}" dt="2023-07-03T09:17:22.261" v="91" actId="164"/>
          <ac:grpSpMkLst>
            <pc:docMk/>
            <pc:sldMk cId="3756822358" sldId="323"/>
            <ac:grpSpMk id="21" creationId="{DF3DAA8A-CF00-B73D-FED1-1DA1E18CAAC4}"/>
          </ac:grpSpMkLst>
        </pc:grpChg>
        <pc:grpChg chg="add mod">
          <ac:chgData name="Daniel GARZA" userId="fdc002f3bb6c7156" providerId="LiveId" clId="{EA7862F6-01C1-4F78-A038-2F66524F0747}" dt="2023-07-03T09:17:32.374" v="92" actId="164"/>
          <ac:grpSpMkLst>
            <pc:docMk/>
            <pc:sldMk cId="3756822358" sldId="323"/>
            <ac:grpSpMk id="22" creationId="{BF88BD4D-DE1F-A5DC-5C75-C8DCEF4020D0}"/>
          </ac:grpSpMkLst>
        </pc:grpChg>
        <pc:picChg chg="add mod ord">
          <ac:chgData name="Daniel GARZA" userId="fdc002f3bb6c7156" providerId="LiveId" clId="{EA7862F6-01C1-4F78-A038-2F66524F0747}" dt="2023-07-03T09:11:58.199" v="81" actId="1076"/>
          <ac:picMkLst>
            <pc:docMk/>
            <pc:sldMk cId="3756822358" sldId="323"/>
            <ac:picMk id="3" creationId="{37F18CBD-3E5A-62EE-CA28-DE3231C34F3A}"/>
          </ac:picMkLst>
        </pc:picChg>
        <pc:picChg chg="del">
          <ac:chgData name="Daniel GARZA" userId="fdc002f3bb6c7156" providerId="LiveId" clId="{EA7862F6-01C1-4F78-A038-2F66524F0747}" dt="2023-07-03T06:41:54.789" v="12" actId="478"/>
          <ac:picMkLst>
            <pc:docMk/>
            <pc:sldMk cId="3756822358" sldId="323"/>
            <ac:picMk id="5" creationId="{35345499-0655-2C4C-FBD6-43AE7EC53490}"/>
          </ac:picMkLst>
        </pc:picChg>
        <pc:picChg chg="add mod">
          <ac:chgData name="Daniel GARZA" userId="fdc002f3bb6c7156" providerId="LiveId" clId="{EA7862F6-01C1-4F78-A038-2F66524F0747}" dt="2023-07-03T09:17:12.071" v="90" actId="164"/>
          <ac:picMkLst>
            <pc:docMk/>
            <pc:sldMk cId="3756822358" sldId="323"/>
            <ac:picMk id="6" creationId="{973C3052-212F-4DAC-7FB2-5AEC04DB61A8}"/>
          </ac:picMkLst>
        </pc:picChg>
        <pc:picChg chg="add mod">
          <ac:chgData name="Daniel GARZA" userId="fdc002f3bb6c7156" providerId="LiveId" clId="{EA7862F6-01C1-4F78-A038-2F66524F0747}" dt="2023-07-03T09:17:22.261" v="91" actId="164"/>
          <ac:picMkLst>
            <pc:docMk/>
            <pc:sldMk cId="3756822358" sldId="323"/>
            <ac:picMk id="9" creationId="{0DB753E4-E600-8133-7ACD-B98BE4830E89}"/>
          </ac:picMkLst>
        </pc:picChg>
        <pc:picChg chg="add mod">
          <ac:chgData name="Daniel GARZA" userId="fdc002f3bb6c7156" providerId="LiveId" clId="{EA7862F6-01C1-4F78-A038-2F66524F0747}" dt="2023-07-03T09:17:32.374" v="92" actId="164"/>
          <ac:picMkLst>
            <pc:docMk/>
            <pc:sldMk cId="3756822358" sldId="323"/>
            <ac:picMk id="18" creationId="{DBCF1080-89B6-928E-BA6F-14DEBDCEB5D4}"/>
          </ac:picMkLst>
        </pc:picChg>
        <pc:picChg chg="add del mod">
          <ac:chgData name="Daniel GARZA" userId="fdc002f3bb6c7156" providerId="LiveId" clId="{EA7862F6-01C1-4F78-A038-2F66524F0747}" dt="2023-07-03T09:20:54.881" v="108" actId="478"/>
          <ac:picMkLst>
            <pc:docMk/>
            <pc:sldMk cId="3756822358" sldId="323"/>
            <ac:picMk id="19" creationId="{25BA9843-63D4-FF18-0DBA-156C26656AFA}"/>
          </ac:picMkLst>
        </pc:picChg>
        <pc:picChg chg="add mod">
          <ac:chgData name="Daniel GARZA" userId="fdc002f3bb6c7156" providerId="LiveId" clId="{EA7862F6-01C1-4F78-A038-2F66524F0747}" dt="2023-07-03T09:21:05.067" v="112" actId="1076"/>
          <ac:picMkLst>
            <pc:docMk/>
            <pc:sldMk cId="3756822358" sldId="323"/>
            <ac:picMk id="23" creationId="{6101DBE3-0EE0-A9D5-A801-4C12FD3D672B}"/>
          </ac:picMkLst>
        </pc:picChg>
        <pc:picChg chg="mod">
          <ac:chgData name="Daniel GARZA" userId="fdc002f3bb6c7156" providerId="LiveId" clId="{EA7862F6-01C1-4F78-A038-2F66524F0747}" dt="2023-07-03T09:18:46.452" v="105" actId="1076"/>
          <ac:picMkLst>
            <pc:docMk/>
            <pc:sldMk cId="3756822358" sldId="323"/>
            <ac:picMk id="1026" creationId="{A603EEC3-6D9D-C58F-0D1F-3A661BD6B38B}"/>
          </ac:picMkLst>
        </pc:picChg>
        <pc:picChg chg="mod">
          <ac:chgData name="Daniel GARZA" userId="fdc002f3bb6c7156" providerId="LiveId" clId="{EA7862F6-01C1-4F78-A038-2F66524F0747}" dt="2023-07-03T09:17:12.071" v="90" actId="164"/>
          <ac:picMkLst>
            <pc:docMk/>
            <pc:sldMk cId="3756822358" sldId="323"/>
            <ac:picMk id="1028" creationId="{8355C49B-8B01-79DB-941D-AF6904847F88}"/>
          </ac:picMkLst>
        </pc:picChg>
        <pc:picChg chg="mod">
          <ac:chgData name="Daniel GARZA" userId="fdc002f3bb6c7156" providerId="LiveId" clId="{EA7862F6-01C1-4F78-A038-2F66524F0747}" dt="2023-07-03T09:17:22.261" v="91" actId="164"/>
          <ac:picMkLst>
            <pc:docMk/>
            <pc:sldMk cId="3756822358" sldId="323"/>
            <ac:picMk id="1030" creationId="{9ABCB5FE-7136-AF74-533F-83E43E2A4635}"/>
          </ac:picMkLst>
        </pc:picChg>
        <pc:picChg chg="mod">
          <ac:chgData name="Daniel GARZA" userId="fdc002f3bb6c7156" providerId="LiveId" clId="{EA7862F6-01C1-4F78-A038-2F66524F0747}" dt="2023-07-03T09:17:22.261" v="91" actId="164"/>
          <ac:picMkLst>
            <pc:docMk/>
            <pc:sldMk cId="3756822358" sldId="323"/>
            <ac:picMk id="1034" creationId="{906A180B-89FE-1861-77BC-E0873FB653E0}"/>
          </ac:picMkLst>
        </pc:picChg>
        <pc:picChg chg="mod">
          <ac:chgData name="Daniel GARZA" userId="fdc002f3bb6c7156" providerId="LiveId" clId="{EA7862F6-01C1-4F78-A038-2F66524F0747}" dt="2023-07-03T09:17:32.374" v="92" actId="164"/>
          <ac:picMkLst>
            <pc:docMk/>
            <pc:sldMk cId="3756822358" sldId="323"/>
            <ac:picMk id="1036" creationId="{D68ED906-85FB-0135-AC68-ACA4630430AC}"/>
          </ac:picMkLst>
        </pc:picChg>
        <pc:picChg chg="mod">
          <ac:chgData name="Daniel GARZA" userId="fdc002f3bb6c7156" providerId="LiveId" clId="{EA7862F6-01C1-4F78-A038-2F66524F0747}" dt="2023-07-03T09:18:51.323" v="107" actId="1076"/>
          <ac:picMkLst>
            <pc:docMk/>
            <pc:sldMk cId="3756822358" sldId="323"/>
            <ac:picMk id="1038" creationId="{0F2DBD38-649B-861D-4AE5-C156A771C1D8}"/>
          </ac:picMkLst>
        </pc:picChg>
      </pc:sldChg>
      <pc:sldChg chg="addSp modSp mod">
        <pc:chgData name="Daniel GARZA" userId="fdc002f3bb6c7156" providerId="LiveId" clId="{EA7862F6-01C1-4F78-A038-2F66524F0747}" dt="2023-07-03T06:06:13.871" v="8" actId="1076"/>
        <pc:sldMkLst>
          <pc:docMk/>
          <pc:sldMk cId="0" sldId="324"/>
        </pc:sldMkLst>
        <pc:spChg chg="add mod">
          <ac:chgData name="Daniel GARZA" userId="fdc002f3bb6c7156" providerId="LiveId" clId="{EA7862F6-01C1-4F78-A038-2F66524F0747}" dt="2023-07-03T06:06:13.871" v="8" actId="1076"/>
          <ac:spMkLst>
            <pc:docMk/>
            <pc:sldMk cId="0" sldId="324"/>
            <ac:spMk id="2" creationId="{86883AD9-FB06-01B8-E867-BC65BB1AA807}"/>
          </ac:spMkLst>
        </pc:spChg>
      </pc:sldChg>
      <pc:sldChg chg="delSp modSp mod">
        <pc:chgData name="Daniel GARZA" userId="fdc002f3bb6c7156" providerId="LiveId" clId="{EA7862F6-01C1-4F78-A038-2F66524F0747}" dt="2023-07-03T06:06:33.523" v="10" actId="1076"/>
        <pc:sldMkLst>
          <pc:docMk/>
          <pc:sldMk cId="441741717" sldId="325"/>
        </pc:sldMkLst>
        <pc:spChg chg="mod">
          <ac:chgData name="Daniel GARZA" userId="fdc002f3bb6c7156" providerId="LiveId" clId="{EA7862F6-01C1-4F78-A038-2F66524F0747}" dt="2023-07-03T06:06:33.523" v="10" actId="1076"/>
          <ac:spMkLst>
            <pc:docMk/>
            <pc:sldMk cId="441741717" sldId="325"/>
            <ac:spMk id="240" creationId="{00000000-0000-0000-0000-000000000000}"/>
          </ac:spMkLst>
        </pc:spChg>
        <pc:grpChg chg="del">
          <ac:chgData name="Daniel GARZA" userId="fdc002f3bb6c7156" providerId="LiveId" clId="{EA7862F6-01C1-4F78-A038-2F66524F0747}" dt="2023-07-03T06:06:28.500" v="9" actId="478"/>
          <ac:grpSpMkLst>
            <pc:docMk/>
            <pc:sldMk cId="441741717" sldId="325"/>
            <ac:grpSpMk id="10" creationId="{E981AC56-4634-9227-9CED-B0BC62522E9F}"/>
          </ac:grpSpMkLst>
        </pc:grpChg>
      </pc:sldChg>
      <pc:sldChg chg="addSp modSp mod modAnim">
        <pc:chgData name="Daniel GARZA" userId="fdc002f3bb6c7156" providerId="LiveId" clId="{EA7862F6-01C1-4F78-A038-2F66524F0747}" dt="2023-07-04T07:23:48.704" v="1529"/>
        <pc:sldMkLst>
          <pc:docMk/>
          <pc:sldMk cId="3875912368" sldId="328"/>
        </pc:sldMkLst>
        <pc:spChg chg="mod">
          <ac:chgData name="Daniel GARZA" userId="fdc002f3bb6c7156" providerId="LiveId" clId="{EA7862F6-01C1-4F78-A038-2F66524F0747}" dt="2023-07-04T07:23:37.761" v="1526" actId="164"/>
          <ac:spMkLst>
            <pc:docMk/>
            <pc:sldMk cId="3875912368" sldId="328"/>
            <ac:spMk id="7" creationId="{FE0BBF48-0DA9-503F-081D-158EDA4F533E}"/>
          </ac:spMkLst>
        </pc:spChg>
        <pc:grpChg chg="add mod">
          <ac:chgData name="Daniel GARZA" userId="fdc002f3bb6c7156" providerId="LiveId" clId="{EA7862F6-01C1-4F78-A038-2F66524F0747}" dt="2023-07-04T07:23:37.761" v="1526" actId="164"/>
          <ac:grpSpMkLst>
            <pc:docMk/>
            <pc:sldMk cId="3875912368" sldId="328"/>
            <ac:grpSpMk id="3" creationId="{1BE75FEE-BCD5-75B0-C430-AF92103F2037}"/>
          </ac:grpSpMkLst>
        </pc:grpChg>
        <pc:picChg chg="add mod">
          <ac:chgData name="Daniel GARZA" userId="fdc002f3bb6c7156" providerId="LiveId" clId="{EA7862F6-01C1-4F78-A038-2F66524F0747}" dt="2023-07-03T11:28:27.894" v="170" actId="1076"/>
          <ac:picMkLst>
            <pc:docMk/>
            <pc:sldMk cId="3875912368" sldId="328"/>
            <ac:picMk id="2" creationId="{249F72A2-28AD-5AC6-9837-2747014FA1CF}"/>
          </ac:picMkLst>
        </pc:picChg>
        <pc:picChg chg="mod">
          <ac:chgData name="Daniel GARZA" userId="fdc002f3bb6c7156" providerId="LiveId" clId="{EA7862F6-01C1-4F78-A038-2F66524F0747}" dt="2023-07-04T07:23:37.761" v="1526" actId="164"/>
          <ac:picMkLst>
            <pc:docMk/>
            <pc:sldMk cId="3875912368" sldId="328"/>
            <ac:picMk id="3074" creationId="{6849688D-9C43-45FD-C075-AAA71DEBAF41}"/>
          </ac:picMkLst>
        </pc:picChg>
      </pc:sldChg>
      <pc:sldChg chg="addSp delSp modSp mod modAnim">
        <pc:chgData name="Daniel GARZA" userId="fdc002f3bb6c7156" providerId="LiveId" clId="{EA7862F6-01C1-4F78-A038-2F66524F0747}" dt="2023-07-04T07:27:41.743" v="1532"/>
        <pc:sldMkLst>
          <pc:docMk/>
          <pc:sldMk cId="2258701635" sldId="331"/>
        </pc:sldMkLst>
        <pc:spChg chg="del mod topLvl">
          <ac:chgData name="Daniel GARZA" userId="fdc002f3bb6c7156" providerId="LiveId" clId="{EA7862F6-01C1-4F78-A038-2F66524F0747}" dt="2023-07-03T11:37:24.053" v="257" actId="478"/>
          <ac:spMkLst>
            <pc:docMk/>
            <pc:sldMk cId="2258701635" sldId="331"/>
            <ac:spMk id="20" creationId="{AD61F40B-DDFD-38FA-1F64-95F7E3F6CEAB}"/>
          </ac:spMkLst>
        </pc:spChg>
        <pc:grpChg chg="add del mod">
          <ac:chgData name="Daniel GARZA" userId="fdc002f3bb6c7156" providerId="LiveId" clId="{EA7862F6-01C1-4F78-A038-2F66524F0747}" dt="2023-07-03T11:37:21.729" v="256" actId="165"/>
          <ac:grpSpMkLst>
            <pc:docMk/>
            <pc:sldMk cId="2258701635" sldId="331"/>
            <ac:grpSpMk id="16" creationId="{1768673A-A012-E92F-5C53-B78FF59BE03E}"/>
          </ac:grpSpMkLst>
        </pc:grpChg>
        <pc:picChg chg="add mod">
          <ac:chgData name="Daniel GARZA" userId="fdc002f3bb6c7156" providerId="LiveId" clId="{EA7862F6-01C1-4F78-A038-2F66524F0747}" dt="2023-07-03T11:32:29.290" v="178" actId="1076"/>
          <ac:picMkLst>
            <pc:docMk/>
            <pc:sldMk cId="2258701635" sldId="331"/>
            <ac:picMk id="3" creationId="{30320383-BA64-7BF6-810E-80038DC91587}"/>
          </ac:picMkLst>
        </pc:picChg>
        <pc:picChg chg="mod replST">
          <ac:chgData name="Daniel GARZA" userId="fdc002f3bb6c7156" providerId="LiveId" clId="{EA7862F6-01C1-4F78-A038-2F66524F0747}" dt="2023-07-03T11:35:49.912" v="203" actId="1076"/>
          <ac:picMkLst>
            <pc:docMk/>
            <pc:sldMk cId="2258701635" sldId="331"/>
            <ac:picMk id="6" creationId="{44E47ED8-6A8D-3C76-705A-39582BFD7196}"/>
          </ac:picMkLst>
        </pc:picChg>
        <pc:picChg chg="mod replST">
          <ac:chgData name="Daniel GARZA" userId="fdc002f3bb6c7156" providerId="LiveId" clId="{EA7862F6-01C1-4F78-A038-2F66524F0747}" dt="2023-07-03T11:36:07.127" v="228" actId="1076"/>
          <ac:picMkLst>
            <pc:docMk/>
            <pc:sldMk cId="2258701635" sldId="331"/>
            <ac:picMk id="10" creationId="{CC6747D1-5F05-8F73-E066-024BE827A00B}"/>
          </ac:picMkLst>
        </pc:picChg>
        <pc:picChg chg="mod replST">
          <ac:chgData name="Daniel GARZA" userId="fdc002f3bb6c7156" providerId="LiveId" clId="{EA7862F6-01C1-4F78-A038-2F66524F0747}" dt="2023-07-03T11:36:45.911" v="253" actId="1076"/>
          <ac:picMkLst>
            <pc:docMk/>
            <pc:sldMk cId="2258701635" sldId="331"/>
            <ac:picMk id="14" creationId="{8851C27B-E4B0-7F44-380D-C8744399B398}"/>
          </ac:picMkLst>
        </pc:picChg>
        <pc:picChg chg="del mod topLvl">
          <ac:chgData name="Daniel GARZA" userId="fdc002f3bb6c7156" providerId="LiveId" clId="{EA7862F6-01C1-4F78-A038-2F66524F0747}" dt="2023-07-03T11:38:17.802" v="286" actId="478"/>
          <ac:picMkLst>
            <pc:docMk/>
            <pc:sldMk cId="2258701635" sldId="331"/>
            <ac:picMk id="17" creationId="{F3295EA6-FCBB-CC48-9D99-B5F3F9B1F123}"/>
          </ac:picMkLst>
        </pc:picChg>
        <pc:picChg chg="mod ord replST">
          <ac:chgData name="Daniel GARZA" userId="fdc002f3bb6c7156" providerId="LiveId" clId="{EA7862F6-01C1-4F78-A038-2F66524F0747}" dt="2023-07-03T11:38:21.360" v="289" actId="1076"/>
          <ac:picMkLst>
            <pc:docMk/>
            <pc:sldMk cId="2258701635" sldId="331"/>
            <ac:picMk id="22" creationId="{066F3140-BC97-1E37-B095-CC81653DA749}"/>
          </ac:picMkLst>
        </pc:picChg>
      </pc:sldChg>
      <pc:sldChg chg="addSp delSp modSp mod delAnim modAnim">
        <pc:chgData name="Daniel GARZA" userId="fdc002f3bb6c7156" providerId="LiveId" clId="{EA7862F6-01C1-4F78-A038-2F66524F0747}" dt="2023-07-04T07:48:00.334" v="1535"/>
        <pc:sldMkLst>
          <pc:docMk/>
          <pc:sldMk cId="96036823" sldId="342"/>
        </pc:sldMkLst>
        <pc:spChg chg="del">
          <ac:chgData name="Daniel GARZA" userId="fdc002f3bb6c7156" providerId="LiveId" clId="{EA7862F6-01C1-4F78-A038-2F66524F0747}" dt="2023-07-03T06:17:42.694" v="11" actId="478"/>
          <ac:spMkLst>
            <pc:docMk/>
            <pc:sldMk cId="96036823" sldId="342"/>
            <ac:spMk id="5" creationId="{883952F4-B816-C2BE-0843-B34C66E6F02E}"/>
          </ac:spMkLst>
        </pc:spChg>
        <pc:spChg chg="add mod">
          <ac:chgData name="Daniel GARZA" userId="fdc002f3bb6c7156" providerId="LiveId" clId="{EA7862F6-01C1-4F78-A038-2F66524F0747}" dt="2023-07-03T13:27:18.634" v="376" actId="164"/>
          <ac:spMkLst>
            <pc:docMk/>
            <pc:sldMk cId="96036823" sldId="342"/>
            <ac:spMk id="6" creationId="{F80AF67C-11A1-A14A-1898-E52A9489FBF6}"/>
          </ac:spMkLst>
        </pc:spChg>
        <pc:spChg chg="mod">
          <ac:chgData name="Daniel GARZA" userId="fdc002f3bb6c7156" providerId="LiveId" clId="{EA7862F6-01C1-4F78-A038-2F66524F0747}" dt="2023-07-03T09:56:56.512" v="141" actId="113"/>
          <ac:spMkLst>
            <pc:docMk/>
            <pc:sldMk cId="96036823" sldId="342"/>
            <ac:spMk id="11" creationId="{9B09CF4A-A659-4E4E-061F-979C67FA211A}"/>
          </ac:spMkLst>
        </pc:spChg>
        <pc:spChg chg="add mod">
          <ac:chgData name="Daniel GARZA" userId="fdc002f3bb6c7156" providerId="LiveId" clId="{EA7862F6-01C1-4F78-A038-2F66524F0747}" dt="2023-07-03T13:29:37.001" v="392" actId="164"/>
          <ac:spMkLst>
            <pc:docMk/>
            <pc:sldMk cId="96036823" sldId="342"/>
            <ac:spMk id="12" creationId="{2F5D740E-FC29-822B-6EAF-BA4CC75B6E22}"/>
          </ac:spMkLst>
        </pc:spChg>
        <pc:spChg chg="add mod">
          <ac:chgData name="Daniel GARZA" userId="fdc002f3bb6c7156" providerId="LiveId" clId="{EA7862F6-01C1-4F78-A038-2F66524F0747}" dt="2023-07-03T13:33:03.900" v="435" actId="14100"/>
          <ac:spMkLst>
            <pc:docMk/>
            <pc:sldMk cId="96036823" sldId="342"/>
            <ac:spMk id="20" creationId="{C69A9AEC-C089-9E13-DC71-4C6B50072112}"/>
          </ac:spMkLst>
        </pc:spChg>
        <pc:spChg chg="add mod">
          <ac:chgData name="Daniel GARZA" userId="fdc002f3bb6c7156" providerId="LiveId" clId="{EA7862F6-01C1-4F78-A038-2F66524F0747}" dt="2023-07-03T13:33:09.684" v="436" actId="14100"/>
          <ac:spMkLst>
            <pc:docMk/>
            <pc:sldMk cId="96036823" sldId="342"/>
            <ac:spMk id="21" creationId="{920CBBE7-6AAC-F02E-0C4D-5B3E8C83F7E9}"/>
          </ac:spMkLst>
        </pc:spChg>
        <pc:spChg chg="add mod">
          <ac:chgData name="Daniel GARZA" userId="fdc002f3bb6c7156" providerId="LiveId" clId="{EA7862F6-01C1-4F78-A038-2F66524F0747}" dt="2023-07-04T06:39:50.714" v="1522" actId="20577"/>
          <ac:spMkLst>
            <pc:docMk/>
            <pc:sldMk cId="96036823" sldId="342"/>
            <ac:spMk id="23" creationId="{67080C2F-2DB6-BCBC-9B5A-6DEECCE16410}"/>
          </ac:spMkLst>
        </pc:spChg>
        <pc:spChg chg="add mod">
          <ac:chgData name="Daniel GARZA" userId="fdc002f3bb6c7156" providerId="LiveId" clId="{EA7862F6-01C1-4F78-A038-2F66524F0747}" dt="2023-07-04T06:39:53.880" v="1523" actId="20577"/>
          <ac:spMkLst>
            <pc:docMk/>
            <pc:sldMk cId="96036823" sldId="342"/>
            <ac:spMk id="24" creationId="{17CD0AC5-08C6-829E-8598-EE0A3EA1C62A}"/>
          </ac:spMkLst>
        </pc:spChg>
        <pc:grpChg chg="add mod">
          <ac:chgData name="Daniel GARZA" userId="fdc002f3bb6c7156" providerId="LiveId" clId="{EA7862F6-01C1-4F78-A038-2F66524F0747}" dt="2023-07-03T13:32:52.106" v="415" actId="1076"/>
          <ac:grpSpMkLst>
            <pc:docMk/>
            <pc:sldMk cId="96036823" sldId="342"/>
            <ac:grpSpMk id="8" creationId="{ECA2A806-5699-D96F-79DD-6E6FE7AC3FDA}"/>
          </ac:grpSpMkLst>
        </pc:grpChg>
        <pc:grpChg chg="del">
          <ac:chgData name="Daniel GARZA" userId="fdc002f3bb6c7156" providerId="LiveId" clId="{EA7862F6-01C1-4F78-A038-2F66524F0747}" dt="2023-07-03T09:56:02.160" v="133" actId="478"/>
          <ac:grpSpMkLst>
            <pc:docMk/>
            <pc:sldMk cId="96036823" sldId="342"/>
            <ac:grpSpMk id="12" creationId="{58A444FA-6999-23CF-076E-E29E0DA21723}"/>
          </ac:grpSpMkLst>
        </pc:grpChg>
        <pc:grpChg chg="del mod">
          <ac:chgData name="Daniel GARZA" userId="fdc002f3bb6c7156" providerId="LiveId" clId="{EA7862F6-01C1-4F78-A038-2F66524F0747}" dt="2023-07-03T13:23:07.076" v="331" actId="478"/>
          <ac:grpSpMkLst>
            <pc:docMk/>
            <pc:sldMk cId="96036823" sldId="342"/>
            <ac:grpSpMk id="15" creationId="{F6ECBC59-1547-6EFE-857B-E02F3A57C276}"/>
          </ac:grpSpMkLst>
        </pc:grpChg>
        <pc:grpChg chg="add mod">
          <ac:chgData name="Daniel GARZA" userId="fdc002f3bb6c7156" providerId="LiveId" clId="{EA7862F6-01C1-4F78-A038-2F66524F0747}" dt="2023-07-03T13:32:58.480" v="434" actId="1037"/>
          <ac:grpSpMkLst>
            <pc:docMk/>
            <pc:sldMk cId="96036823" sldId="342"/>
            <ac:grpSpMk id="18" creationId="{CEF24AA6-8E17-0AFF-1AF5-5A9F2D96383C}"/>
          </ac:grpSpMkLst>
        </pc:grpChg>
        <pc:picChg chg="add mod">
          <ac:chgData name="Daniel GARZA" userId="fdc002f3bb6c7156" providerId="LiveId" clId="{EA7862F6-01C1-4F78-A038-2F66524F0747}" dt="2023-07-03T13:24:09.389" v="339" actId="1076"/>
          <ac:picMkLst>
            <pc:docMk/>
            <pc:sldMk cId="96036823" sldId="342"/>
            <ac:picMk id="2" creationId="{42FFD37C-5003-5E96-AEE4-DDF7D2BB4A4B}"/>
          </ac:picMkLst>
        </pc:picChg>
        <pc:picChg chg="add del mod">
          <ac:chgData name="Daniel GARZA" userId="fdc002f3bb6c7156" providerId="LiveId" clId="{EA7862F6-01C1-4F78-A038-2F66524F0747}" dt="2023-07-03T13:29:23.205" v="390" actId="478"/>
          <ac:picMkLst>
            <pc:docMk/>
            <pc:sldMk cId="96036823" sldId="342"/>
            <ac:picMk id="3" creationId="{C2883E04-BAC7-8AFF-6349-8C56FC02EEE8}"/>
          </ac:picMkLst>
        </pc:picChg>
        <pc:picChg chg="add mod">
          <ac:chgData name="Daniel GARZA" userId="fdc002f3bb6c7156" providerId="LiveId" clId="{EA7862F6-01C1-4F78-A038-2F66524F0747}" dt="2023-07-03T13:27:18.634" v="376" actId="164"/>
          <ac:picMkLst>
            <pc:docMk/>
            <pc:sldMk cId="96036823" sldId="342"/>
            <ac:picMk id="4" creationId="{30F03741-E166-D1FF-CB18-8132E1857117}"/>
          </ac:picMkLst>
        </pc:picChg>
        <pc:picChg chg="del">
          <ac:chgData name="Daniel GARZA" userId="fdc002f3bb6c7156" providerId="LiveId" clId="{EA7862F6-01C1-4F78-A038-2F66524F0747}" dt="2023-07-03T09:56:01.276" v="132" actId="478"/>
          <ac:picMkLst>
            <pc:docMk/>
            <pc:sldMk cId="96036823" sldId="342"/>
            <ac:picMk id="4" creationId="{E25ABA5D-A961-32FE-2728-C6CBD92AF7C6}"/>
          </ac:picMkLst>
        </pc:picChg>
        <pc:picChg chg="add mod">
          <ac:chgData name="Daniel GARZA" userId="fdc002f3bb6c7156" providerId="LiveId" clId="{EA7862F6-01C1-4F78-A038-2F66524F0747}" dt="2023-07-03T13:27:18.634" v="376" actId="164"/>
          <ac:picMkLst>
            <pc:docMk/>
            <pc:sldMk cId="96036823" sldId="342"/>
            <ac:picMk id="5" creationId="{0F2A85B0-8F24-4584-34F4-F1926301DBB0}"/>
          </ac:picMkLst>
        </pc:picChg>
        <pc:picChg chg="add del mod">
          <ac:chgData name="Daniel GARZA" userId="fdc002f3bb6c7156" providerId="LiveId" clId="{EA7862F6-01C1-4F78-A038-2F66524F0747}" dt="2023-07-03T13:23:04.028" v="330" actId="478"/>
          <ac:picMkLst>
            <pc:docMk/>
            <pc:sldMk cId="96036823" sldId="342"/>
            <ac:picMk id="9" creationId="{D606D09C-C2C6-7176-A6A1-C172639EC954}"/>
          </ac:picMkLst>
        </pc:picChg>
        <pc:picChg chg="add mod">
          <ac:chgData name="Daniel GARZA" userId="fdc002f3bb6c7156" providerId="LiveId" clId="{EA7862F6-01C1-4F78-A038-2F66524F0747}" dt="2023-07-03T13:29:37.001" v="392" actId="164"/>
          <ac:picMkLst>
            <pc:docMk/>
            <pc:sldMk cId="96036823" sldId="342"/>
            <ac:picMk id="10" creationId="{95F8B2ED-326C-4588-7106-DE312C767011}"/>
          </ac:picMkLst>
        </pc:picChg>
        <pc:picChg chg="add del mod">
          <ac:chgData name="Daniel GARZA" userId="fdc002f3bb6c7156" providerId="LiveId" clId="{EA7862F6-01C1-4F78-A038-2F66524F0747}" dt="2023-07-03T13:23:02.376" v="329" actId="478"/>
          <ac:picMkLst>
            <pc:docMk/>
            <pc:sldMk cId="96036823" sldId="342"/>
            <ac:picMk id="13" creationId="{9C5494F0-EC1C-96EB-A0C6-4F670C22C7DC}"/>
          </ac:picMkLst>
        </pc:picChg>
        <pc:picChg chg="add mod">
          <ac:chgData name="Daniel GARZA" userId="fdc002f3bb6c7156" providerId="LiveId" clId="{EA7862F6-01C1-4F78-A038-2F66524F0747}" dt="2023-07-03T13:29:37.001" v="392" actId="164"/>
          <ac:picMkLst>
            <pc:docMk/>
            <pc:sldMk cId="96036823" sldId="342"/>
            <ac:picMk id="16" creationId="{3BF593BB-0A21-BC7E-5F07-F12497D34F23}"/>
          </ac:picMkLst>
        </pc:picChg>
        <pc:picChg chg="add del mod">
          <ac:chgData name="Daniel GARZA" userId="fdc002f3bb6c7156" providerId="LiveId" clId="{EA7862F6-01C1-4F78-A038-2F66524F0747}" dt="2023-07-03T13:22:58.575" v="327" actId="478"/>
          <ac:picMkLst>
            <pc:docMk/>
            <pc:sldMk cId="96036823" sldId="342"/>
            <ac:picMk id="17" creationId="{071E2782-8507-CB85-D31C-CB128E731334}"/>
          </ac:picMkLst>
        </pc:picChg>
        <pc:picChg chg="add del mod">
          <ac:chgData name="Daniel GARZA" userId="fdc002f3bb6c7156" providerId="LiveId" clId="{EA7862F6-01C1-4F78-A038-2F66524F0747}" dt="2023-07-03T13:23:00.282" v="328" actId="478"/>
          <ac:picMkLst>
            <pc:docMk/>
            <pc:sldMk cId="96036823" sldId="342"/>
            <ac:picMk id="19" creationId="{59107BB4-2A5D-6D23-3224-511134DC6537}"/>
          </ac:picMkLst>
        </pc:picChg>
        <pc:picChg chg="add del mod modCrop">
          <ac:chgData name="Daniel GARZA" userId="fdc002f3bb6c7156" providerId="LiveId" clId="{EA7862F6-01C1-4F78-A038-2F66524F0747}" dt="2023-07-03T10:10:00.393" v="160" actId="21"/>
          <ac:picMkLst>
            <pc:docMk/>
            <pc:sldMk cId="96036823" sldId="342"/>
            <ac:picMk id="21" creationId="{BA5782A3-C3AA-40AD-D157-6CC5F82172A4}"/>
          </ac:picMkLst>
        </pc:picChg>
        <pc:picChg chg="add mod">
          <ac:chgData name="Daniel GARZA" userId="fdc002f3bb6c7156" providerId="LiveId" clId="{EA7862F6-01C1-4F78-A038-2F66524F0747}" dt="2023-07-03T13:33:13.634" v="437" actId="1076"/>
          <ac:picMkLst>
            <pc:docMk/>
            <pc:sldMk cId="96036823" sldId="342"/>
            <ac:picMk id="22" creationId="{904E0075-9E4D-97A8-AEDC-07E1EF779D55}"/>
          </ac:picMkLst>
        </pc:picChg>
      </pc:sldChg>
      <pc:sldChg chg="add">
        <pc:chgData name="Daniel GARZA" userId="fdc002f3bb6c7156" providerId="LiveId" clId="{EA7862F6-01C1-4F78-A038-2F66524F0747}" dt="2023-07-03T09:44:55.094" v="114"/>
        <pc:sldMkLst>
          <pc:docMk/>
          <pc:sldMk cId="1689192301" sldId="350"/>
        </pc:sldMkLst>
      </pc:sldChg>
      <pc:sldChg chg="addSp delSp modSp new del mod modAnim">
        <pc:chgData name="Daniel GARZA" userId="fdc002f3bb6c7156" providerId="LiveId" clId="{EA7862F6-01C1-4F78-A038-2F66524F0747}" dt="2023-07-04T06:06:45.678" v="1487" actId="2696"/>
        <pc:sldMkLst>
          <pc:docMk/>
          <pc:sldMk cId="3925846311" sldId="351"/>
        </pc:sldMkLst>
        <pc:spChg chg="del">
          <ac:chgData name="Daniel GARZA" userId="fdc002f3bb6c7156" providerId="LiveId" clId="{EA7862F6-01C1-4F78-A038-2F66524F0747}" dt="2023-07-03T10:10:03.614" v="161" actId="478"/>
          <ac:spMkLst>
            <pc:docMk/>
            <pc:sldMk cId="3925846311" sldId="351"/>
            <ac:spMk id="2" creationId="{B10A8B1A-C98F-8C5B-059E-45FCBBE5718E}"/>
          </ac:spMkLst>
        </pc:spChg>
        <pc:spChg chg="del">
          <ac:chgData name="Daniel GARZA" userId="fdc002f3bb6c7156" providerId="LiveId" clId="{EA7862F6-01C1-4F78-A038-2F66524F0747}" dt="2023-07-03T10:10:05.908" v="162" actId="478"/>
          <ac:spMkLst>
            <pc:docMk/>
            <pc:sldMk cId="3925846311" sldId="351"/>
            <ac:spMk id="3" creationId="{7AFA7325-C8B5-6C7E-55D1-50727A23E5A1}"/>
          </ac:spMkLst>
        </pc:spChg>
        <pc:spChg chg="del mod topLvl">
          <ac:chgData name="Daniel GARZA" userId="fdc002f3bb6c7156" providerId="LiveId" clId="{EA7862F6-01C1-4F78-A038-2F66524F0747}" dt="2023-07-03T13:25:30.881" v="348" actId="478"/>
          <ac:spMkLst>
            <pc:docMk/>
            <pc:sldMk cId="3925846311" sldId="351"/>
            <ac:spMk id="8" creationId="{295E2DA0-D6F9-5A58-151A-595985ACD4F6}"/>
          </ac:spMkLst>
        </pc:spChg>
        <pc:grpChg chg="add del mod">
          <ac:chgData name="Daniel GARZA" userId="fdc002f3bb6c7156" providerId="LiveId" clId="{EA7862F6-01C1-4F78-A038-2F66524F0747}" dt="2023-07-03T13:25:28.713" v="347" actId="165"/>
          <ac:grpSpMkLst>
            <pc:docMk/>
            <pc:sldMk cId="3925846311" sldId="351"/>
            <ac:grpSpMk id="7" creationId="{124C5C6F-5698-55C6-CC70-B3061CD788FF}"/>
          </ac:grpSpMkLst>
        </pc:grpChg>
        <pc:picChg chg="add mod">
          <ac:chgData name="Daniel GARZA" userId="fdc002f3bb6c7156" providerId="LiveId" clId="{EA7862F6-01C1-4F78-A038-2F66524F0747}" dt="2023-07-03T13:07:47.714" v="317" actId="1076"/>
          <ac:picMkLst>
            <pc:docMk/>
            <pc:sldMk cId="3925846311" sldId="351"/>
            <ac:picMk id="3" creationId="{8C42EE65-74F5-61A1-B911-F4507FB6F580}"/>
          </ac:picMkLst>
        </pc:picChg>
        <pc:picChg chg="add mod">
          <ac:chgData name="Daniel GARZA" userId="fdc002f3bb6c7156" providerId="LiveId" clId="{EA7862F6-01C1-4F78-A038-2F66524F0747}" dt="2023-07-03T10:10:27.127" v="168" actId="1076"/>
          <ac:picMkLst>
            <pc:docMk/>
            <pc:sldMk cId="3925846311" sldId="351"/>
            <ac:picMk id="4" creationId="{A81D1755-B5DB-1CCC-38E2-14651F5BA1B6}"/>
          </ac:picMkLst>
        </pc:picChg>
        <pc:picChg chg="add mod">
          <ac:chgData name="Daniel GARZA" userId="fdc002f3bb6c7156" providerId="LiveId" clId="{EA7862F6-01C1-4F78-A038-2F66524F0747}" dt="2023-07-03T13:10:21.457" v="323" actId="1076"/>
          <ac:picMkLst>
            <pc:docMk/>
            <pc:sldMk cId="3925846311" sldId="351"/>
            <ac:picMk id="6" creationId="{05280A9E-EB1A-74F0-9106-17F4FD0E0231}"/>
          </ac:picMkLst>
        </pc:picChg>
        <pc:picChg chg="mod topLvl">
          <ac:chgData name="Daniel GARZA" userId="fdc002f3bb6c7156" providerId="LiveId" clId="{EA7862F6-01C1-4F78-A038-2F66524F0747}" dt="2023-07-03T13:25:28.713" v="347" actId="165"/>
          <ac:picMkLst>
            <pc:docMk/>
            <pc:sldMk cId="3925846311" sldId="351"/>
            <ac:picMk id="9" creationId="{27DF2681-7D6F-E5DB-1D5C-4E9953FEF82F}"/>
          </ac:picMkLst>
        </pc:picChg>
        <pc:picChg chg="add mod">
          <ac:chgData name="Daniel GARZA" userId="fdc002f3bb6c7156" providerId="LiveId" clId="{EA7862F6-01C1-4F78-A038-2F66524F0747}" dt="2023-07-03T13:25:12.981" v="345" actId="1076"/>
          <ac:picMkLst>
            <pc:docMk/>
            <pc:sldMk cId="3925846311" sldId="351"/>
            <ac:picMk id="11" creationId="{19DABCE4-17D6-7CC6-236B-DC249B3165E0}"/>
          </ac:picMkLst>
        </pc:picChg>
      </pc:sldChg>
      <pc:sldChg chg="add del">
        <pc:chgData name="Daniel GARZA" userId="fdc002f3bb6c7156" providerId="LiveId" clId="{EA7862F6-01C1-4F78-A038-2F66524F0747}" dt="2023-07-04T06:06:49.460" v="1488" actId="2696"/>
        <pc:sldMkLst>
          <pc:docMk/>
          <pc:sldMk cId="1611617355" sldId="352"/>
        </pc:sldMkLst>
      </pc:sldChg>
      <pc:sldChg chg="addSp delSp modSp add mod ord delAnim modAnim">
        <pc:chgData name="Daniel GARZA" userId="fdc002f3bb6c7156" providerId="LiveId" clId="{EA7862F6-01C1-4F78-A038-2F66524F0747}" dt="2023-07-04T06:07:29.304" v="1490"/>
        <pc:sldMkLst>
          <pc:docMk/>
          <pc:sldMk cId="3668896342" sldId="353"/>
        </pc:sldMkLst>
        <pc:spChg chg="add mod">
          <ac:chgData name="Daniel GARZA" userId="fdc002f3bb6c7156" providerId="LiveId" clId="{EA7862F6-01C1-4F78-A038-2F66524F0747}" dt="2023-07-03T13:47:49.345" v="557" actId="404"/>
          <ac:spMkLst>
            <pc:docMk/>
            <pc:sldMk cId="3668896342" sldId="353"/>
            <ac:spMk id="7" creationId="{FB0FAD51-1659-86D4-DD6E-1C9BF3EB9178}"/>
          </ac:spMkLst>
        </pc:spChg>
        <pc:spChg chg="del">
          <ac:chgData name="Daniel GARZA" userId="fdc002f3bb6c7156" providerId="LiveId" clId="{EA7862F6-01C1-4F78-A038-2F66524F0747}" dt="2023-07-03T13:29:07.505" v="386" actId="478"/>
          <ac:spMkLst>
            <pc:docMk/>
            <pc:sldMk cId="3668896342" sldId="353"/>
            <ac:spMk id="12" creationId="{2F5D740E-FC29-822B-6EAF-BA4CC75B6E22}"/>
          </ac:spMkLst>
        </pc:spChg>
        <pc:grpChg chg="del">
          <ac:chgData name="Daniel GARZA" userId="fdc002f3bb6c7156" providerId="LiveId" clId="{EA7862F6-01C1-4F78-A038-2F66524F0747}" dt="2023-07-03T13:29:08.284" v="387" actId="478"/>
          <ac:grpSpMkLst>
            <pc:docMk/>
            <pc:sldMk cId="3668896342" sldId="353"/>
            <ac:grpSpMk id="8" creationId="{ECA2A806-5699-D96F-79DD-6E6FE7AC3FDA}"/>
          </ac:grpSpMkLst>
        </pc:grpChg>
        <pc:picChg chg="del">
          <ac:chgData name="Daniel GARZA" userId="fdc002f3bb6c7156" providerId="LiveId" clId="{EA7862F6-01C1-4F78-A038-2F66524F0747}" dt="2023-07-03T13:29:06.670" v="385" actId="478"/>
          <ac:picMkLst>
            <pc:docMk/>
            <pc:sldMk cId="3668896342" sldId="353"/>
            <ac:picMk id="10" creationId="{95F8B2ED-326C-4588-7106-DE312C767011}"/>
          </ac:picMkLst>
        </pc:picChg>
        <pc:picChg chg="del">
          <ac:chgData name="Daniel GARZA" userId="fdc002f3bb6c7156" providerId="LiveId" clId="{EA7862F6-01C1-4F78-A038-2F66524F0747}" dt="2023-07-03T13:29:06.670" v="385" actId="478"/>
          <ac:picMkLst>
            <pc:docMk/>
            <pc:sldMk cId="3668896342" sldId="353"/>
            <ac:picMk id="16" creationId="{3BF593BB-0A21-BC7E-5F07-F12497D34F23}"/>
          </ac:picMkLst>
        </pc:picChg>
      </pc:sldChg>
      <pc:sldChg chg="addSp delSp modSp new mod modAnim">
        <pc:chgData name="Daniel GARZA" userId="fdc002f3bb6c7156" providerId="LiveId" clId="{EA7862F6-01C1-4F78-A038-2F66524F0747}" dt="2023-07-04T06:11:45.115" v="1509"/>
        <pc:sldMkLst>
          <pc:docMk/>
          <pc:sldMk cId="4029169291" sldId="354"/>
        </pc:sldMkLst>
        <pc:spChg chg="del">
          <ac:chgData name="Daniel GARZA" userId="fdc002f3bb6c7156" providerId="LiveId" clId="{EA7862F6-01C1-4F78-A038-2F66524F0747}" dt="2023-07-03T13:35:36.322" v="450" actId="478"/>
          <ac:spMkLst>
            <pc:docMk/>
            <pc:sldMk cId="4029169291" sldId="354"/>
            <ac:spMk id="2" creationId="{54D1D51B-8BAF-53D0-6AEE-27996F5FFF42}"/>
          </ac:spMkLst>
        </pc:spChg>
        <pc:spChg chg="del">
          <ac:chgData name="Daniel GARZA" userId="fdc002f3bb6c7156" providerId="LiveId" clId="{EA7862F6-01C1-4F78-A038-2F66524F0747}" dt="2023-07-03T13:35:39.886" v="451" actId="478"/>
          <ac:spMkLst>
            <pc:docMk/>
            <pc:sldMk cId="4029169291" sldId="354"/>
            <ac:spMk id="3" creationId="{22EB9F58-E4E9-7518-28E6-E5E291036047}"/>
          </ac:spMkLst>
        </pc:spChg>
        <pc:spChg chg="add mod">
          <ac:chgData name="Daniel GARZA" userId="fdc002f3bb6c7156" providerId="LiveId" clId="{EA7862F6-01C1-4F78-A038-2F66524F0747}" dt="2023-07-04T05:45:07.303" v="987" actId="1036"/>
          <ac:spMkLst>
            <pc:docMk/>
            <pc:sldMk cId="4029169291" sldId="354"/>
            <ac:spMk id="12" creationId="{040CEBD3-F4D9-675B-4082-37D04ACABC2B}"/>
          </ac:spMkLst>
        </pc:spChg>
        <pc:spChg chg="add mod">
          <ac:chgData name="Daniel GARZA" userId="fdc002f3bb6c7156" providerId="LiveId" clId="{EA7862F6-01C1-4F78-A038-2F66524F0747}" dt="2023-07-04T05:46:04.442" v="1022" actId="1038"/>
          <ac:spMkLst>
            <pc:docMk/>
            <pc:sldMk cId="4029169291" sldId="354"/>
            <ac:spMk id="13" creationId="{E47F14F7-6A99-A9BD-C064-50AAAC769ED2}"/>
          </ac:spMkLst>
        </pc:spChg>
        <pc:spChg chg="add mod">
          <ac:chgData name="Daniel GARZA" userId="fdc002f3bb6c7156" providerId="LiveId" clId="{EA7862F6-01C1-4F78-A038-2F66524F0747}" dt="2023-07-04T05:45:07.303" v="987" actId="1036"/>
          <ac:spMkLst>
            <pc:docMk/>
            <pc:sldMk cId="4029169291" sldId="354"/>
            <ac:spMk id="14" creationId="{6313D121-055B-AFA0-F0C6-181D065F4EC6}"/>
          </ac:spMkLst>
        </pc:spChg>
        <pc:spChg chg="add mod">
          <ac:chgData name="Daniel GARZA" userId="fdc002f3bb6c7156" providerId="LiveId" clId="{EA7862F6-01C1-4F78-A038-2F66524F0747}" dt="2023-07-04T05:45:07.303" v="987" actId="1036"/>
          <ac:spMkLst>
            <pc:docMk/>
            <pc:sldMk cId="4029169291" sldId="354"/>
            <ac:spMk id="15" creationId="{1D39E70A-9D4B-0BA0-15CE-374CAB65EA9A}"/>
          </ac:spMkLst>
        </pc:spChg>
        <pc:spChg chg="add mod">
          <ac:chgData name="Daniel GARZA" userId="fdc002f3bb6c7156" providerId="LiveId" clId="{EA7862F6-01C1-4F78-A038-2F66524F0747}" dt="2023-07-04T06:11:33.510" v="1506" actId="164"/>
          <ac:spMkLst>
            <pc:docMk/>
            <pc:sldMk cId="4029169291" sldId="354"/>
            <ac:spMk id="22" creationId="{72E4D992-760C-A1ED-4170-5E235910F511}"/>
          </ac:spMkLst>
        </pc:spChg>
        <pc:spChg chg="del mod topLvl">
          <ac:chgData name="Daniel GARZA" userId="fdc002f3bb6c7156" providerId="LiveId" clId="{EA7862F6-01C1-4F78-A038-2F66524F0747}" dt="2023-07-03T13:58:09.602" v="756" actId="478"/>
          <ac:spMkLst>
            <pc:docMk/>
            <pc:sldMk cId="4029169291" sldId="354"/>
            <ac:spMk id="25" creationId="{7A0C3451-7457-623E-E9CC-F0E4342B0C60}"/>
          </ac:spMkLst>
        </pc:spChg>
        <pc:spChg chg="add mod">
          <ac:chgData name="Daniel GARZA" userId="fdc002f3bb6c7156" providerId="LiveId" clId="{EA7862F6-01C1-4F78-A038-2F66524F0747}" dt="2023-07-04T06:11:33.510" v="1506" actId="164"/>
          <ac:spMkLst>
            <pc:docMk/>
            <pc:sldMk cId="4029169291" sldId="354"/>
            <ac:spMk id="27" creationId="{E3584FF4-E8DF-ECD3-C6BA-90BA5C7E8791}"/>
          </ac:spMkLst>
        </pc:spChg>
        <pc:spChg chg="add mod">
          <ac:chgData name="Daniel GARZA" userId="fdc002f3bb6c7156" providerId="LiveId" clId="{EA7862F6-01C1-4F78-A038-2F66524F0747}" dt="2023-07-04T06:11:43.642" v="1508" actId="164"/>
          <ac:spMkLst>
            <pc:docMk/>
            <pc:sldMk cId="4029169291" sldId="354"/>
            <ac:spMk id="36" creationId="{AA35D569-E739-7897-8E02-5A35B55AFF47}"/>
          </ac:spMkLst>
        </pc:spChg>
        <pc:spChg chg="add mod">
          <ac:chgData name="Daniel GARZA" userId="fdc002f3bb6c7156" providerId="LiveId" clId="{EA7862F6-01C1-4F78-A038-2F66524F0747}" dt="2023-07-04T06:11:43.642" v="1508" actId="164"/>
          <ac:spMkLst>
            <pc:docMk/>
            <pc:sldMk cId="4029169291" sldId="354"/>
            <ac:spMk id="37" creationId="{6E4482F2-C6D1-87FD-EFFF-9D479C86463F}"/>
          </ac:spMkLst>
        </pc:spChg>
        <pc:spChg chg="add mod">
          <ac:chgData name="Daniel GARZA" userId="fdc002f3bb6c7156" providerId="LiveId" clId="{EA7862F6-01C1-4F78-A038-2F66524F0747}" dt="2023-07-04T06:11:33.510" v="1506" actId="164"/>
          <ac:spMkLst>
            <pc:docMk/>
            <pc:sldMk cId="4029169291" sldId="354"/>
            <ac:spMk id="38" creationId="{BC827E53-03A8-B785-EB69-FB9B0041D2F0}"/>
          </ac:spMkLst>
        </pc:spChg>
        <pc:spChg chg="add mod">
          <ac:chgData name="Daniel GARZA" userId="fdc002f3bb6c7156" providerId="LiveId" clId="{EA7862F6-01C1-4F78-A038-2F66524F0747}" dt="2023-07-04T06:11:33.510" v="1506" actId="164"/>
          <ac:spMkLst>
            <pc:docMk/>
            <pc:sldMk cId="4029169291" sldId="354"/>
            <ac:spMk id="39" creationId="{DDD32032-B04F-751F-D3D3-8FC1FBBECEB7}"/>
          </ac:spMkLst>
        </pc:spChg>
        <pc:spChg chg="add mod">
          <ac:chgData name="Daniel GARZA" userId="fdc002f3bb6c7156" providerId="LiveId" clId="{EA7862F6-01C1-4F78-A038-2F66524F0747}" dt="2023-07-04T06:11:33.510" v="1506" actId="164"/>
          <ac:spMkLst>
            <pc:docMk/>
            <pc:sldMk cId="4029169291" sldId="354"/>
            <ac:spMk id="40" creationId="{51B24723-DBE7-190D-3521-3F34259C7E16}"/>
          </ac:spMkLst>
        </pc:spChg>
        <pc:spChg chg="add mod">
          <ac:chgData name="Daniel GARZA" userId="fdc002f3bb6c7156" providerId="LiveId" clId="{EA7862F6-01C1-4F78-A038-2F66524F0747}" dt="2023-07-04T06:11:33.510" v="1506" actId="164"/>
          <ac:spMkLst>
            <pc:docMk/>
            <pc:sldMk cId="4029169291" sldId="354"/>
            <ac:spMk id="41" creationId="{562FE165-64E9-6B7A-736C-ECE9B0512CD8}"/>
          </ac:spMkLst>
        </pc:spChg>
        <pc:spChg chg="add mod">
          <ac:chgData name="Daniel GARZA" userId="fdc002f3bb6c7156" providerId="LiveId" clId="{EA7862F6-01C1-4F78-A038-2F66524F0747}" dt="2023-07-04T06:11:33.510" v="1506" actId="164"/>
          <ac:spMkLst>
            <pc:docMk/>
            <pc:sldMk cId="4029169291" sldId="354"/>
            <ac:spMk id="42" creationId="{E6EF6B2A-5488-9DB6-D9CB-A7BFF2D98983}"/>
          </ac:spMkLst>
        </pc:spChg>
        <pc:grpChg chg="add del mod">
          <ac:chgData name="Daniel GARZA" userId="fdc002f3bb6c7156" providerId="LiveId" clId="{EA7862F6-01C1-4F78-A038-2F66524F0747}" dt="2023-07-03T13:58:05.665" v="755" actId="165"/>
          <ac:grpSpMkLst>
            <pc:docMk/>
            <pc:sldMk cId="4029169291" sldId="354"/>
            <ac:grpSpMk id="23" creationId="{72B091BC-147C-5B58-570C-CEC677FD9A68}"/>
          </ac:grpSpMkLst>
        </pc:grpChg>
        <pc:grpChg chg="add mod">
          <ac:chgData name="Daniel GARZA" userId="fdc002f3bb6c7156" providerId="LiveId" clId="{EA7862F6-01C1-4F78-A038-2F66524F0747}" dt="2023-07-04T06:10:47.827" v="1497" actId="164"/>
          <ac:grpSpMkLst>
            <pc:docMk/>
            <pc:sldMk cId="4029169291" sldId="354"/>
            <ac:grpSpMk id="43" creationId="{D4F33CB6-1AD7-E1BC-FDEA-375F299443D0}"/>
          </ac:grpSpMkLst>
        </pc:grpChg>
        <pc:grpChg chg="add mod">
          <ac:chgData name="Daniel GARZA" userId="fdc002f3bb6c7156" providerId="LiveId" clId="{EA7862F6-01C1-4F78-A038-2F66524F0747}" dt="2023-07-04T06:11:25.871" v="1505" actId="164"/>
          <ac:grpSpMkLst>
            <pc:docMk/>
            <pc:sldMk cId="4029169291" sldId="354"/>
            <ac:grpSpMk id="44" creationId="{BA347D92-AB27-1D21-DB50-403B0E0DC650}"/>
          </ac:grpSpMkLst>
        </pc:grpChg>
        <pc:grpChg chg="add mod">
          <ac:chgData name="Daniel GARZA" userId="fdc002f3bb6c7156" providerId="LiveId" clId="{EA7862F6-01C1-4F78-A038-2F66524F0747}" dt="2023-07-04T06:11:23.776" v="1503" actId="164"/>
          <ac:grpSpMkLst>
            <pc:docMk/>
            <pc:sldMk cId="4029169291" sldId="354"/>
            <ac:grpSpMk id="45" creationId="{5DD028F1-897E-E013-1BAD-55674BA7E31D}"/>
          </ac:grpSpMkLst>
        </pc:grpChg>
        <pc:grpChg chg="add mod">
          <ac:chgData name="Daniel GARZA" userId="fdc002f3bb6c7156" providerId="LiveId" clId="{EA7862F6-01C1-4F78-A038-2F66524F0747}" dt="2023-07-04T06:11:33.510" v="1506" actId="164"/>
          <ac:grpSpMkLst>
            <pc:docMk/>
            <pc:sldMk cId="4029169291" sldId="354"/>
            <ac:grpSpMk id="46" creationId="{262A07E9-A320-30A0-5D01-62817A85B73E}"/>
          </ac:grpSpMkLst>
        </pc:grpChg>
        <pc:grpChg chg="add mod">
          <ac:chgData name="Daniel GARZA" userId="fdc002f3bb6c7156" providerId="LiveId" clId="{EA7862F6-01C1-4F78-A038-2F66524F0747}" dt="2023-07-04T06:11:43.642" v="1508" actId="164"/>
          <ac:grpSpMkLst>
            <pc:docMk/>
            <pc:sldMk cId="4029169291" sldId="354"/>
            <ac:grpSpMk id="47" creationId="{BE8C3DEE-FFB4-BBA6-9D22-0568BA3F2F7E}"/>
          </ac:grpSpMkLst>
        </pc:grpChg>
        <pc:picChg chg="add mod">
          <ac:chgData name="Daniel GARZA" userId="fdc002f3bb6c7156" providerId="LiveId" clId="{EA7862F6-01C1-4F78-A038-2F66524F0747}" dt="2023-07-04T05:45:07.303" v="987" actId="1036"/>
          <ac:picMkLst>
            <pc:docMk/>
            <pc:sldMk cId="4029169291" sldId="354"/>
            <ac:picMk id="5" creationId="{A961A4C5-34DB-6B40-7F68-9A4D1F762C71}"/>
          </ac:picMkLst>
        </pc:picChg>
        <pc:picChg chg="add mod">
          <ac:chgData name="Daniel GARZA" userId="fdc002f3bb6c7156" providerId="LiveId" clId="{EA7862F6-01C1-4F78-A038-2F66524F0747}" dt="2023-07-04T05:45:07.303" v="987" actId="1036"/>
          <ac:picMkLst>
            <pc:docMk/>
            <pc:sldMk cId="4029169291" sldId="354"/>
            <ac:picMk id="7" creationId="{CA957F3E-1643-97D6-4A2C-FAB5C1E5403E}"/>
          </ac:picMkLst>
        </pc:picChg>
        <pc:picChg chg="add mod">
          <ac:chgData name="Daniel GARZA" userId="fdc002f3bb6c7156" providerId="LiveId" clId="{EA7862F6-01C1-4F78-A038-2F66524F0747}" dt="2023-07-04T05:45:07.303" v="987" actId="1036"/>
          <ac:picMkLst>
            <pc:docMk/>
            <pc:sldMk cId="4029169291" sldId="354"/>
            <ac:picMk id="9" creationId="{ACC786BE-1EEF-529E-0431-2C18CC8AA7C6}"/>
          </ac:picMkLst>
        </pc:picChg>
        <pc:picChg chg="add mod">
          <ac:chgData name="Daniel GARZA" userId="fdc002f3bb6c7156" providerId="LiveId" clId="{EA7862F6-01C1-4F78-A038-2F66524F0747}" dt="2023-07-04T05:45:07.303" v="987" actId="1036"/>
          <ac:picMkLst>
            <pc:docMk/>
            <pc:sldMk cId="4029169291" sldId="354"/>
            <ac:picMk id="11" creationId="{F16D4885-0875-2E4E-D4D0-F5EB6A88BF3F}"/>
          </ac:picMkLst>
        </pc:picChg>
        <pc:picChg chg="add del mod">
          <ac:chgData name="Daniel GARZA" userId="fdc002f3bb6c7156" providerId="LiveId" clId="{EA7862F6-01C1-4F78-A038-2F66524F0747}" dt="2023-07-03T13:55:19.841" v="744" actId="478"/>
          <ac:picMkLst>
            <pc:docMk/>
            <pc:sldMk cId="4029169291" sldId="354"/>
            <ac:picMk id="17" creationId="{5687ED42-1EC0-A2FB-ADEF-846DC690C34E}"/>
          </ac:picMkLst>
        </pc:picChg>
        <pc:picChg chg="add del">
          <ac:chgData name="Daniel GARZA" userId="fdc002f3bb6c7156" providerId="LiveId" clId="{EA7862F6-01C1-4F78-A038-2F66524F0747}" dt="2023-07-03T13:56:11.538" v="746" actId="21"/>
          <ac:picMkLst>
            <pc:docMk/>
            <pc:sldMk cId="4029169291" sldId="354"/>
            <ac:picMk id="19" creationId="{00D0C475-CF61-F39A-78BF-6933054D9D7C}"/>
          </ac:picMkLst>
        </pc:picChg>
        <pc:picChg chg="add mod">
          <ac:chgData name="Daniel GARZA" userId="fdc002f3bb6c7156" providerId="LiveId" clId="{EA7862F6-01C1-4F78-A038-2F66524F0747}" dt="2023-07-04T06:11:33.510" v="1506" actId="164"/>
          <ac:picMkLst>
            <pc:docMk/>
            <pc:sldMk cId="4029169291" sldId="354"/>
            <ac:picMk id="21" creationId="{A3579256-A799-039A-076A-A279CC968CCB}"/>
          </ac:picMkLst>
        </pc:picChg>
        <pc:picChg chg="mod topLvl">
          <ac:chgData name="Daniel GARZA" userId="fdc002f3bb6c7156" providerId="LiveId" clId="{EA7862F6-01C1-4F78-A038-2F66524F0747}" dt="2023-07-04T06:11:33.510" v="1506" actId="164"/>
          <ac:picMkLst>
            <pc:docMk/>
            <pc:sldMk cId="4029169291" sldId="354"/>
            <ac:picMk id="24" creationId="{37E7DF4F-B1EB-5BB0-C5F4-F1E1CF986294}"/>
          </ac:picMkLst>
        </pc:picChg>
        <pc:picChg chg="mod topLvl">
          <ac:chgData name="Daniel GARZA" userId="fdc002f3bb6c7156" providerId="LiveId" clId="{EA7862F6-01C1-4F78-A038-2F66524F0747}" dt="2023-07-04T06:11:33.510" v="1506" actId="164"/>
          <ac:picMkLst>
            <pc:docMk/>
            <pc:sldMk cId="4029169291" sldId="354"/>
            <ac:picMk id="26" creationId="{D67C8447-B46E-A587-D766-CA8E5A0B1C83}"/>
          </ac:picMkLst>
        </pc:picChg>
        <pc:picChg chg="add mod modCrop">
          <ac:chgData name="Daniel GARZA" userId="fdc002f3bb6c7156" providerId="LiveId" clId="{EA7862F6-01C1-4F78-A038-2F66524F0747}" dt="2023-07-04T06:11:43.642" v="1508" actId="164"/>
          <ac:picMkLst>
            <pc:docMk/>
            <pc:sldMk cId="4029169291" sldId="354"/>
            <ac:picMk id="29" creationId="{63F682EE-2E59-4018-7E6C-2F1ACFA0037B}"/>
          </ac:picMkLst>
        </pc:picChg>
        <pc:picChg chg="add mod modCrop">
          <ac:chgData name="Daniel GARZA" userId="fdc002f3bb6c7156" providerId="LiveId" clId="{EA7862F6-01C1-4F78-A038-2F66524F0747}" dt="2023-07-04T06:11:43.642" v="1508" actId="164"/>
          <ac:picMkLst>
            <pc:docMk/>
            <pc:sldMk cId="4029169291" sldId="354"/>
            <ac:picMk id="31" creationId="{F113CB06-96F6-D4BB-0865-DD253E11F703}"/>
          </ac:picMkLst>
        </pc:picChg>
        <pc:picChg chg="add mod modCrop">
          <ac:chgData name="Daniel GARZA" userId="fdc002f3bb6c7156" providerId="LiveId" clId="{EA7862F6-01C1-4F78-A038-2F66524F0747}" dt="2023-07-04T06:11:43.642" v="1508" actId="164"/>
          <ac:picMkLst>
            <pc:docMk/>
            <pc:sldMk cId="4029169291" sldId="354"/>
            <ac:picMk id="33" creationId="{46B9A441-CD84-542A-07E7-54F2936C77CD}"/>
          </ac:picMkLst>
        </pc:picChg>
        <pc:picChg chg="add mod">
          <ac:chgData name="Daniel GARZA" userId="fdc002f3bb6c7156" providerId="LiveId" clId="{EA7862F6-01C1-4F78-A038-2F66524F0747}" dt="2023-07-04T06:11:43.642" v="1508" actId="164"/>
          <ac:picMkLst>
            <pc:docMk/>
            <pc:sldMk cId="4029169291" sldId="354"/>
            <ac:picMk id="35" creationId="{9769F177-DF66-276B-AA09-B24CF5F36200}"/>
          </ac:picMkLst>
        </pc:picChg>
      </pc:sldChg>
      <pc:sldChg chg="addSp delSp modSp add mod modAnim">
        <pc:chgData name="Daniel GARZA" userId="fdc002f3bb6c7156" providerId="LiveId" clId="{EA7862F6-01C1-4F78-A038-2F66524F0747}" dt="2023-07-04T06:12:32.641" v="1511"/>
        <pc:sldMkLst>
          <pc:docMk/>
          <pc:sldMk cId="3513074390" sldId="355"/>
        </pc:sldMkLst>
        <pc:spChg chg="add mod ord">
          <ac:chgData name="Daniel GARZA" userId="fdc002f3bb6c7156" providerId="LiveId" clId="{EA7862F6-01C1-4F78-A038-2F66524F0747}" dt="2023-07-04T06:03:10.134" v="1462" actId="14100"/>
          <ac:spMkLst>
            <pc:docMk/>
            <pc:sldMk cId="3513074390" sldId="355"/>
            <ac:spMk id="6" creationId="{0488BAC1-DE5A-8C6A-13D8-E672256B7C38}"/>
          </ac:spMkLst>
        </pc:spChg>
        <pc:spChg chg="mod">
          <ac:chgData name="Daniel GARZA" userId="fdc002f3bb6c7156" providerId="LiveId" clId="{EA7862F6-01C1-4F78-A038-2F66524F0747}" dt="2023-07-04T06:02:00.675" v="1446" actId="1076"/>
          <ac:spMkLst>
            <pc:docMk/>
            <pc:sldMk cId="3513074390" sldId="355"/>
            <ac:spMk id="12" creationId="{040CEBD3-F4D9-675B-4082-37D04ACABC2B}"/>
          </ac:spMkLst>
        </pc:spChg>
        <pc:spChg chg="del">
          <ac:chgData name="Daniel GARZA" userId="fdc002f3bb6c7156" providerId="LiveId" clId="{EA7862F6-01C1-4F78-A038-2F66524F0747}" dt="2023-07-04T06:02:03.886" v="1447" actId="478"/>
          <ac:spMkLst>
            <pc:docMk/>
            <pc:sldMk cId="3513074390" sldId="355"/>
            <ac:spMk id="22" creationId="{72E4D992-760C-A1ED-4170-5E235910F511}"/>
          </ac:spMkLst>
        </pc:spChg>
        <pc:spChg chg="del">
          <ac:chgData name="Daniel GARZA" userId="fdc002f3bb6c7156" providerId="LiveId" clId="{EA7862F6-01C1-4F78-A038-2F66524F0747}" dt="2023-07-04T06:02:03.886" v="1447" actId="478"/>
          <ac:spMkLst>
            <pc:docMk/>
            <pc:sldMk cId="3513074390" sldId="355"/>
            <ac:spMk id="27" creationId="{E3584FF4-E8DF-ECD3-C6BA-90BA5C7E8791}"/>
          </ac:spMkLst>
        </pc:spChg>
        <pc:spChg chg="mod">
          <ac:chgData name="Daniel GARZA" userId="fdc002f3bb6c7156" providerId="LiveId" clId="{EA7862F6-01C1-4F78-A038-2F66524F0747}" dt="2023-07-04T06:12:31.375" v="1510" actId="164"/>
          <ac:spMkLst>
            <pc:docMk/>
            <pc:sldMk cId="3513074390" sldId="355"/>
            <ac:spMk id="36" creationId="{AA35D569-E739-7897-8E02-5A35B55AFF47}"/>
          </ac:spMkLst>
        </pc:spChg>
        <pc:spChg chg="mod">
          <ac:chgData name="Daniel GARZA" userId="fdc002f3bb6c7156" providerId="LiveId" clId="{EA7862F6-01C1-4F78-A038-2F66524F0747}" dt="2023-07-04T06:12:31.375" v="1510" actId="164"/>
          <ac:spMkLst>
            <pc:docMk/>
            <pc:sldMk cId="3513074390" sldId="355"/>
            <ac:spMk id="37" creationId="{6E4482F2-C6D1-87FD-EFFF-9D479C86463F}"/>
          </ac:spMkLst>
        </pc:spChg>
        <pc:spChg chg="del">
          <ac:chgData name="Daniel GARZA" userId="fdc002f3bb6c7156" providerId="LiveId" clId="{EA7862F6-01C1-4F78-A038-2F66524F0747}" dt="2023-07-04T06:02:03.886" v="1447" actId="478"/>
          <ac:spMkLst>
            <pc:docMk/>
            <pc:sldMk cId="3513074390" sldId="355"/>
            <ac:spMk id="38" creationId="{BC827E53-03A8-B785-EB69-FB9B0041D2F0}"/>
          </ac:spMkLst>
        </pc:spChg>
        <pc:spChg chg="del">
          <ac:chgData name="Daniel GARZA" userId="fdc002f3bb6c7156" providerId="LiveId" clId="{EA7862F6-01C1-4F78-A038-2F66524F0747}" dt="2023-07-04T06:02:03.886" v="1447" actId="478"/>
          <ac:spMkLst>
            <pc:docMk/>
            <pc:sldMk cId="3513074390" sldId="355"/>
            <ac:spMk id="39" creationId="{DDD32032-B04F-751F-D3D3-8FC1FBBECEB7}"/>
          </ac:spMkLst>
        </pc:spChg>
        <pc:spChg chg="del">
          <ac:chgData name="Daniel GARZA" userId="fdc002f3bb6c7156" providerId="LiveId" clId="{EA7862F6-01C1-4F78-A038-2F66524F0747}" dt="2023-07-04T06:02:03.886" v="1447" actId="478"/>
          <ac:spMkLst>
            <pc:docMk/>
            <pc:sldMk cId="3513074390" sldId="355"/>
            <ac:spMk id="40" creationId="{51B24723-DBE7-190D-3521-3F34259C7E16}"/>
          </ac:spMkLst>
        </pc:spChg>
        <pc:spChg chg="del">
          <ac:chgData name="Daniel GARZA" userId="fdc002f3bb6c7156" providerId="LiveId" clId="{EA7862F6-01C1-4F78-A038-2F66524F0747}" dt="2023-07-04T06:02:03.886" v="1447" actId="478"/>
          <ac:spMkLst>
            <pc:docMk/>
            <pc:sldMk cId="3513074390" sldId="355"/>
            <ac:spMk id="41" creationId="{562FE165-64E9-6B7A-736C-ECE9B0512CD8}"/>
          </ac:spMkLst>
        </pc:spChg>
        <pc:spChg chg="del">
          <ac:chgData name="Daniel GARZA" userId="fdc002f3bb6c7156" providerId="LiveId" clId="{EA7862F6-01C1-4F78-A038-2F66524F0747}" dt="2023-07-04T06:02:03.886" v="1447" actId="478"/>
          <ac:spMkLst>
            <pc:docMk/>
            <pc:sldMk cId="3513074390" sldId="355"/>
            <ac:spMk id="42" creationId="{E6EF6B2A-5488-9DB6-D9CB-A7BFF2D98983}"/>
          </ac:spMkLst>
        </pc:spChg>
        <pc:grpChg chg="add mod">
          <ac:chgData name="Daniel GARZA" userId="fdc002f3bb6c7156" providerId="LiveId" clId="{EA7862F6-01C1-4F78-A038-2F66524F0747}" dt="2023-07-04T06:12:31.375" v="1510" actId="164"/>
          <ac:grpSpMkLst>
            <pc:docMk/>
            <pc:sldMk cId="3513074390" sldId="355"/>
            <ac:grpSpMk id="20" creationId="{5D393B17-4098-7215-A3BE-4AA18E84FBC2}"/>
          </ac:grpSpMkLst>
        </pc:grpChg>
        <pc:picChg chg="add mod modCrop">
          <ac:chgData name="Daniel GARZA" userId="fdc002f3bb6c7156" providerId="LiveId" clId="{EA7862F6-01C1-4F78-A038-2F66524F0747}" dt="2023-07-04T06:12:31.375" v="1510" actId="164"/>
          <ac:picMkLst>
            <pc:docMk/>
            <pc:sldMk cId="3513074390" sldId="355"/>
            <ac:picMk id="3" creationId="{B7B63288-7A8A-6066-8DEE-BBD94888EDEB}"/>
          </ac:picMkLst>
        </pc:picChg>
        <pc:picChg chg="add mod">
          <ac:chgData name="Daniel GARZA" userId="fdc002f3bb6c7156" providerId="LiveId" clId="{EA7862F6-01C1-4F78-A038-2F66524F0747}" dt="2023-07-04T06:03:30.660" v="1474" actId="1038"/>
          <ac:picMkLst>
            <pc:docMk/>
            <pc:sldMk cId="3513074390" sldId="355"/>
            <ac:picMk id="4" creationId="{EB7D9505-FF8A-D97C-AACA-5249D8B0D325}"/>
          </ac:picMkLst>
        </pc:picChg>
        <pc:picChg chg="add mod modCrop">
          <ac:chgData name="Daniel GARZA" userId="fdc002f3bb6c7156" providerId="LiveId" clId="{EA7862F6-01C1-4F78-A038-2F66524F0747}" dt="2023-07-04T06:12:31.375" v="1510" actId="164"/>
          <ac:picMkLst>
            <pc:docMk/>
            <pc:sldMk cId="3513074390" sldId="355"/>
            <ac:picMk id="10" creationId="{91D3A362-F71C-A8FC-97C6-A89934981359}"/>
          </ac:picMkLst>
        </pc:picChg>
        <pc:picChg chg="add mod modCrop">
          <ac:chgData name="Daniel GARZA" userId="fdc002f3bb6c7156" providerId="LiveId" clId="{EA7862F6-01C1-4F78-A038-2F66524F0747}" dt="2023-07-04T06:12:31.375" v="1510" actId="164"/>
          <ac:picMkLst>
            <pc:docMk/>
            <pc:sldMk cId="3513074390" sldId="355"/>
            <ac:picMk id="17" creationId="{648544F3-6181-510E-8EF8-FDF64158AB98}"/>
          </ac:picMkLst>
        </pc:picChg>
        <pc:picChg chg="add mod">
          <ac:chgData name="Daniel GARZA" userId="fdc002f3bb6c7156" providerId="LiveId" clId="{EA7862F6-01C1-4F78-A038-2F66524F0747}" dt="2023-07-04T06:12:31.375" v="1510" actId="164"/>
          <ac:picMkLst>
            <pc:docMk/>
            <pc:sldMk cId="3513074390" sldId="355"/>
            <ac:picMk id="19" creationId="{6F4888C0-1B74-0CA3-E307-B6F60BCF0FF1}"/>
          </ac:picMkLst>
        </pc:picChg>
        <pc:picChg chg="del">
          <ac:chgData name="Daniel GARZA" userId="fdc002f3bb6c7156" providerId="LiveId" clId="{EA7862F6-01C1-4F78-A038-2F66524F0747}" dt="2023-07-04T06:02:03.886" v="1447" actId="478"/>
          <ac:picMkLst>
            <pc:docMk/>
            <pc:sldMk cId="3513074390" sldId="355"/>
            <ac:picMk id="21" creationId="{A3579256-A799-039A-076A-A279CC968CCB}"/>
          </ac:picMkLst>
        </pc:picChg>
        <pc:picChg chg="del">
          <ac:chgData name="Daniel GARZA" userId="fdc002f3bb6c7156" providerId="LiveId" clId="{EA7862F6-01C1-4F78-A038-2F66524F0747}" dt="2023-07-04T06:02:05.914" v="1448" actId="478"/>
          <ac:picMkLst>
            <pc:docMk/>
            <pc:sldMk cId="3513074390" sldId="355"/>
            <ac:picMk id="24" creationId="{37E7DF4F-B1EB-5BB0-C5F4-F1E1CF986294}"/>
          </ac:picMkLst>
        </pc:picChg>
        <pc:picChg chg="del">
          <ac:chgData name="Daniel GARZA" userId="fdc002f3bb6c7156" providerId="LiveId" clId="{EA7862F6-01C1-4F78-A038-2F66524F0747}" dt="2023-07-04T06:01:57.610" v="1444" actId="478"/>
          <ac:picMkLst>
            <pc:docMk/>
            <pc:sldMk cId="3513074390" sldId="355"/>
            <ac:picMk id="26" creationId="{D67C8447-B46E-A587-D766-CA8E5A0B1C83}"/>
          </ac:picMkLst>
        </pc:picChg>
        <pc:picChg chg="del">
          <ac:chgData name="Daniel GARZA" userId="fdc002f3bb6c7156" providerId="LiveId" clId="{EA7862F6-01C1-4F78-A038-2F66524F0747}" dt="2023-07-04T06:00:54.553" v="1430" actId="478"/>
          <ac:picMkLst>
            <pc:docMk/>
            <pc:sldMk cId="3513074390" sldId="355"/>
            <ac:picMk id="29" creationId="{63F682EE-2E59-4018-7E6C-2F1ACFA0037B}"/>
          </ac:picMkLst>
        </pc:picChg>
        <pc:picChg chg="del">
          <ac:chgData name="Daniel GARZA" userId="fdc002f3bb6c7156" providerId="LiveId" clId="{EA7862F6-01C1-4F78-A038-2F66524F0747}" dt="2023-07-04T06:00:57.059" v="1431" actId="478"/>
          <ac:picMkLst>
            <pc:docMk/>
            <pc:sldMk cId="3513074390" sldId="355"/>
            <ac:picMk id="31" creationId="{F113CB06-96F6-D4BB-0865-DD253E11F703}"/>
          </ac:picMkLst>
        </pc:picChg>
        <pc:picChg chg="del">
          <ac:chgData name="Daniel GARZA" userId="fdc002f3bb6c7156" providerId="LiveId" clId="{EA7862F6-01C1-4F78-A038-2F66524F0747}" dt="2023-07-04T06:00:58.890" v="1432" actId="478"/>
          <ac:picMkLst>
            <pc:docMk/>
            <pc:sldMk cId="3513074390" sldId="355"/>
            <ac:picMk id="33" creationId="{46B9A441-CD84-542A-07E7-54F2936C77CD}"/>
          </ac:picMkLst>
        </pc:picChg>
        <pc:picChg chg="del">
          <ac:chgData name="Daniel GARZA" userId="fdc002f3bb6c7156" providerId="LiveId" clId="{EA7862F6-01C1-4F78-A038-2F66524F0747}" dt="2023-07-04T06:01:00.973" v="1433" actId="478"/>
          <ac:picMkLst>
            <pc:docMk/>
            <pc:sldMk cId="3513074390" sldId="355"/>
            <ac:picMk id="35" creationId="{9769F177-DF66-276B-AA09-B24CF5F362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55BB4-A175-4EFE-996B-88A76182CE5D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219F0-0263-4278-9C32-EEC637D6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switches</a:t>
            </a:r>
          </a:p>
          <a:p>
            <a:endParaRPr lang="en-US" dirty="0"/>
          </a:p>
          <a:p>
            <a:r>
              <a:rPr lang="en-US" dirty="0"/>
              <a:t>Does the gut microbiome have a better chance with a diverse or homogeneous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0D72A-E748-47EA-8F63-69405B70BB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9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3B9C-D75D-50BD-968B-8D85587E3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66319-78B2-7316-FF26-005CEE72E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F28BD-20E1-0138-875B-A3D9FF6E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81A5-2115-D781-CBFD-979B2145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6339E-2AF2-8114-3D20-146C10B7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8D66-F6E4-CE50-2B29-98E6A328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A24D9-8703-43C1-52C5-530E5DE29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30E2-2DD8-92C4-7E96-9D7472C0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AA80-33CF-C3B7-48E5-DED51282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6A5E1-6310-962D-678B-DF4B594B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53AC3-59CB-CF79-09CE-ADC08597B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31DEA-A727-03C2-DEB6-0D317196C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39A4C-5E3D-FDC1-7BB8-1FA14C3D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F259-9C94-A990-A8CB-7527068E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9823C-9B90-0DB9-2816-53109D7F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4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A8FB-B7FE-7541-9EBD-58A0F763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DD66-AE77-C198-E835-BBA151B9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05112-1EDB-4AF5-8DA9-25DDCF85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70E0-7C10-354B-2F5A-460F83CA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7621-ECFF-E554-C838-30AA5382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4267-6697-554C-0D75-8D1714D2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D1F7-5D5A-6031-5994-33A2B5351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1966-96BB-6F24-EA3B-01998A92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E01B0-DE26-BB49-1228-0793ABE2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12DF-A9F4-EE5E-F9D7-5395B8E1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C5E9-9D1F-B385-2CC3-2547F60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1F51-9870-AEDF-CB0C-E7B4F7D6E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4260-4707-5E6B-1CBC-D17173DE0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DBAA5-7099-98D1-E18B-3E760554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C9ABF-AFD9-3988-D69E-11BBE352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1CF70-AFE4-D420-FF09-48C0A61E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7862-6924-DE91-1AC8-2BAEAA5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501BB-D299-C36C-5809-C3ADC3DCD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82C85-DFB8-A002-FAC2-B92D6AA54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18822-2C33-4FD6-59E8-91841FB1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503D8-8490-8BD5-7929-BFDAE7CBB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C468D-CE4E-9EE3-359C-75AACF47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C2E95-6E3B-0A2D-7C71-1AAF2659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68B99-C1E8-B6CB-1FE9-D6296044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7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6B34-A74B-B4CC-CAF3-494A9D15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195EE-B9EE-D059-5043-5D8B058C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163FB-95E2-9538-57CB-F781E9F2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512E9-4FDB-2611-D306-CBE776F2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7E423-9E2F-4D8C-B8C1-B45B4B3C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26F17-9C46-E88E-8834-D037D92D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6911-3ED9-4A7B-ADDB-148DDF5F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5570-0526-33AC-C5A8-9C4B1C7E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181E-4314-CEEF-9E84-3A14E46C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71D65-9F1D-A97F-8E8A-78801AF05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B8569-261C-2F0C-CE3D-D5FFF61D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5E5C1-BA4D-1CE7-4274-BDA16F59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3FAA-1250-9AFA-6B67-792CD234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B343-2D00-8BAE-CC75-E98F0EDF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644F5-90A5-C64C-EB59-AADE0C59A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5025-9DF9-D32B-7510-1806F8CA4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40594-F85B-E60D-6AE3-C3320961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142B4-4174-10AA-F15A-FF7BFF96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0AD1C-F9F4-0A9A-A914-1B86B74A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7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38D10-DB20-098C-6991-44280B6E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9467A-5D6D-F596-369F-585F315C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54E5C-8AD6-3502-6563-4BAC1AD2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F81F-0D8D-4B68-B479-331481850E2E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BA557-992F-9F1A-0D18-1624BF79D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7AE76-38E8-7E79-A089-D12F3E09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.xml"/><Relationship Id="rId7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43.png"/><Relationship Id="rId18" Type="http://schemas.openxmlformats.org/officeDocument/2006/relationships/image" Target="../media/image47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" Type="http://schemas.openxmlformats.org/officeDocument/2006/relationships/tags" Target="../tags/tag5.xml"/><Relationship Id="rId16" Type="http://schemas.openxmlformats.org/officeDocument/2006/relationships/image" Target="../media/image45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41.png"/><Relationship Id="rId5" Type="http://schemas.openxmlformats.org/officeDocument/2006/relationships/tags" Target="../tags/tag8.xml"/><Relationship Id="rId15" Type="http://schemas.openxmlformats.org/officeDocument/2006/relationships/image" Target="../media/image39.emf"/><Relationship Id="rId10" Type="http://schemas.openxmlformats.org/officeDocument/2006/relationships/notesSlide" Target="../notesSlides/notesSlide1.xml"/><Relationship Id="rId19" Type="http://schemas.openxmlformats.org/officeDocument/2006/relationships/image" Target="../media/image48.png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microsoft.com/office/2007/relationships/hdphoto" Target="../media/hdphoto1.wdp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9" Type="http://schemas.openxmlformats.org/officeDocument/2006/relationships/image" Target="../media/image104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42" Type="http://schemas.openxmlformats.org/officeDocument/2006/relationships/image" Target="../media/image107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37" Type="http://schemas.openxmlformats.org/officeDocument/2006/relationships/image" Target="../media/image102.png"/><Relationship Id="rId40" Type="http://schemas.openxmlformats.org/officeDocument/2006/relationships/image" Target="../media/image105.png"/><Relationship Id="rId45" Type="http://schemas.openxmlformats.org/officeDocument/2006/relationships/image" Target="../media/image110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4" Type="http://schemas.openxmlformats.org/officeDocument/2006/relationships/image" Target="../media/image109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Relationship Id="rId43" Type="http://schemas.openxmlformats.org/officeDocument/2006/relationships/image" Target="../media/image108.png"/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Relationship Id="rId20" Type="http://schemas.openxmlformats.org/officeDocument/2006/relationships/image" Target="../media/image85.png"/><Relationship Id="rId41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gif"/><Relationship Id="rId7" Type="http://schemas.openxmlformats.org/officeDocument/2006/relationships/image" Target="../media/image116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tags" Target="../tags/tag14.xml"/><Relationship Id="rId7" Type="http://schemas.openxmlformats.org/officeDocument/2006/relationships/image" Target="../media/image12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1.png"/><Relationship Id="rId4" Type="http://schemas.openxmlformats.org/officeDocument/2006/relationships/tags" Target="../tags/tag15.xml"/><Relationship Id="rId9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28.png"/><Relationship Id="rId5" Type="http://schemas.openxmlformats.org/officeDocument/2006/relationships/tags" Target="../tags/tag20.xml"/><Relationship Id="rId10" Type="http://schemas.openxmlformats.org/officeDocument/2006/relationships/image" Target="../media/image133.png"/><Relationship Id="rId4" Type="http://schemas.openxmlformats.org/officeDocument/2006/relationships/tags" Target="../tags/tag19.xml"/><Relationship Id="rId9" Type="http://schemas.openxmlformats.org/officeDocument/2006/relationships/image" Target="../media/image132.png"/><Relationship Id="rId14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0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9.png"/><Relationship Id="rId2" Type="http://schemas.openxmlformats.org/officeDocument/2006/relationships/tags" Target="../tags/tag23.xml"/><Relationship Id="rId16" Type="http://schemas.openxmlformats.org/officeDocument/2006/relationships/image" Target="../media/image135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128.png"/><Relationship Id="rId5" Type="http://schemas.openxmlformats.org/officeDocument/2006/relationships/tags" Target="../tags/tag26.xml"/><Relationship Id="rId15" Type="http://schemas.openxmlformats.org/officeDocument/2006/relationships/image" Target="../media/image134.png"/><Relationship Id="rId10" Type="http://schemas.openxmlformats.org/officeDocument/2006/relationships/image" Target="../media/image133.png"/><Relationship Id="rId4" Type="http://schemas.openxmlformats.org/officeDocument/2006/relationships/tags" Target="../tags/tag25.xml"/><Relationship Id="rId9" Type="http://schemas.openxmlformats.org/officeDocument/2006/relationships/image" Target="../media/image132.png"/><Relationship Id="rId1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128.png"/><Relationship Id="rId18" Type="http://schemas.openxmlformats.org/officeDocument/2006/relationships/image" Target="../media/image137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133.png"/><Relationship Id="rId17" Type="http://schemas.openxmlformats.org/officeDocument/2006/relationships/image" Target="../media/image136.png"/><Relationship Id="rId2" Type="http://schemas.openxmlformats.org/officeDocument/2006/relationships/tags" Target="../tags/tag29.xml"/><Relationship Id="rId16" Type="http://schemas.openxmlformats.org/officeDocument/2006/relationships/image" Target="../media/image131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32.png"/><Relationship Id="rId5" Type="http://schemas.openxmlformats.org/officeDocument/2006/relationships/tags" Target="../tags/tag32.xml"/><Relationship Id="rId15" Type="http://schemas.openxmlformats.org/officeDocument/2006/relationships/image" Target="../media/image130.png"/><Relationship Id="rId10" Type="http://schemas.openxmlformats.org/officeDocument/2006/relationships/image" Target="../media/image127.png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42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140.png"/><Relationship Id="rId5" Type="http://schemas.openxmlformats.org/officeDocument/2006/relationships/tags" Target="../tags/tag40.xml"/><Relationship Id="rId10" Type="http://schemas.openxmlformats.org/officeDocument/2006/relationships/image" Target="../media/image139.png"/><Relationship Id="rId4" Type="http://schemas.openxmlformats.org/officeDocument/2006/relationships/tags" Target="../tags/tag39.xml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microsoft.com/office/2007/relationships/hdphoto" Target="../media/hdphoto2.wdp"/><Relationship Id="rId9" Type="http://schemas.openxmlformats.org/officeDocument/2006/relationships/image" Target="../media/image1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82.png"/><Relationship Id="rId3" Type="http://schemas.openxmlformats.org/officeDocument/2006/relationships/tags" Target="../tags/tag44.xml"/><Relationship Id="rId21" Type="http://schemas.openxmlformats.org/officeDocument/2006/relationships/image" Target="../media/image185.png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2" Type="http://schemas.openxmlformats.org/officeDocument/2006/relationships/tags" Target="../tags/tag43.xml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24" Type="http://schemas.openxmlformats.org/officeDocument/2006/relationships/image" Target="../media/image188.png"/><Relationship Id="rId5" Type="http://schemas.openxmlformats.org/officeDocument/2006/relationships/tags" Target="../tags/tag46.xml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10" Type="http://schemas.openxmlformats.org/officeDocument/2006/relationships/tags" Target="../tags/tag51.xml"/><Relationship Id="rId19" Type="http://schemas.openxmlformats.org/officeDocument/2006/relationships/image" Target="../media/image183.png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196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197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0.png"/><Relationship Id="rId7" Type="http://schemas.openxmlformats.org/officeDocument/2006/relationships/image" Target="../media/image208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02.png"/><Relationship Id="rId10" Type="http://schemas.openxmlformats.org/officeDocument/2006/relationships/image" Target="../media/image211.png"/><Relationship Id="rId4" Type="http://schemas.openxmlformats.org/officeDocument/2006/relationships/image" Target="../media/image201.png"/><Relationship Id="rId9" Type="http://schemas.openxmlformats.org/officeDocument/2006/relationships/image" Target="../media/image2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376690/#CR30" TargetMode="External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A810-C8AC-16BD-3AD4-F908428EB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023" y="143646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Flexible metabolic strategies lead to alternative community types in a synthetic microbiome</a:t>
            </a:r>
            <a:br>
              <a:rPr lang="en-US" b="1" dirty="0"/>
            </a:br>
            <a:br>
              <a:rPr lang="en-US" dirty="0"/>
            </a:br>
            <a:br>
              <a:rPr lang="en-US" dirty="0"/>
            </a:br>
            <a:r>
              <a:rPr lang="en-US" sz="3100" dirty="0"/>
              <a:t>Daniel Garza</a:t>
            </a:r>
            <a:br>
              <a:rPr lang="en-US" sz="3100" dirty="0"/>
            </a:br>
            <a:r>
              <a:rPr lang="en-US" sz="3100" dirty="0"/>
              <a:t>(KU Leuven)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0FB228-E4B3-5B45-841D-41B4A276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57" y="3930491"/>
            <a:ext cx="2073965" cy="251813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E9E080-0A78-995D-967C-B134D3AA93D3}"/>
              </a:ext>
            </a:extLst>
          </p:cNvPr>
          <p:cNvSpPr/>
          <p:nvPr/>
        </p:nvSpPr>
        <p:spPr>
          <a:xfrm>
            <a:off x="5456936" y="5250414"/>
            <a:ext cx="834887" cy="3651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F6A82B05-8ACC-C2BC-839F-AC2417868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23" y="4239042"/>
            <a:ext cx="3183824" cy="23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Content Placeholder 4" descr="Content Placeholder 4"/>
          <p:cNvPicPr>
            <a:picLocks noChangeAspect="1"/>
          </p:cNvPicPr>
          <p:nvPr/>
        </p:nvPicPr>
        <p:blipFill>
          <a:blip r:embed="rId2"/>
          <a:srcRect t="12804" r="63889" b="21379"/>
          <a:stretch>
            <a:fillRect/>
          </a:stretch>
        </p:blipFill>
        <p:spPr>
          <a:xfrm>
            <a:off x="-150785" y="1271765"/>
            <a:ext cx="4168983" cy="528102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ectangle"/>
          <p:cNvSpPr/>
          <p:nvPr/>
        </p:nvSpPr>
        <p:spPr>
          <a:xfrm>
            <a:off x="5898023" y="-12428"/>
            <a:ext cx="352304" cy="3320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xfrm>
            <a:off x="2835437" y="1"/>
            <a:ext cx="9350255" cy="457201"/>
          </a:xfrm>
          <a:prstGeom prst="rect">
            <a:avLst/>
          </a:prstGeom>
        </p:spPr>
        <p:txBody>
          <a:bodyPr>
            <a:noAutofit/>
          </a:bodyPr>
          <a:lstStyle>
            <a:lvl1pPr defTabSz="534923">
              <a:defRPr sz="2184"/>
            </a:lvl1pPr>
          </a:lstStyle>
          <a:p>
            <a:r>
              <a:rPr sz="3733" dirty="0"/>
              <a:t>22,518 metagenomes from 140 biomes</a:t>
            </a:r>
          </a:p>
        </p:txBody>
      </p:sp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3" y="178347"/>
            <a:ext cx="2667001" cy="9324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3548963" y="1271767"/>
            <a:ext cx="8790896" cy="4947259"/>
            <a:chOff x="0" y="0"/>
            <a:chExt cx="5999885" cy="3185619"/>
          </a:xfrm>
        </p:grpSpPr>
        <p:pic>
          <p:nvPicPr>
            <p:cNvPr id="222" name="Content Placeholder 4" descr="Content Placeholder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87" t="3229" r="19293" b="63989"/>
            <a:stretch>
              <a:fillRect/>
            </a:stretch>
          </p:blipFill>
          <p:spPr>
            <a:xfrm>
              <a:off x="0" y="0"/>
              <a:ext cx="5994193" cy="30402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Rectangle"/>
            <p:cNvSpPr/>
            <p:nvPr/>
          </p:nvSpPr>
          <p:spPr>
            <a:xfrm>
              <a:off x="5267644" y="2774842"/>
              <a:ext cx="732242" cy="410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883AD9-FB06-01B8-E867-BC65BB1AA807}"/>
              </a:ext>
            </a:extLst>
          </p:cNvPr>
          <p:cNvSpPr txBox="1"/>
          <p:nvPr/>
        </p:nvSpPr>
        <p:spPr>
          <a:xfrm>
            <a:off x="3923129" y="6552789"/>
            <a:ext cx="1667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von </a:t>
            </a:r>
            <a:r>
              <a:rPr lang="en-US" sz="1000" b="0" i="0" dirty="0" err="1">
                <a:solidFill>
                  <a:srgbClr val="333333"/>
                </a:solidFill>
                <a:effectLst/>
                <a:latin typeface="GillSansRegular"/>
              </a:rPr>
              <a:t>Meijenfeldt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 et al. (2023)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95762" y="175329"/>
            <a:ext cx="10344347" cy="457200"/>
          </a:xfrm>
          <a:prstGeom prst="rect">
            <a:avLst/>
          </a:prstGeom>
        </p:spPr>
        <p:txBody>
          <a:bodyPr>
            <a:noAutofit/>
          </a:bodyPr>
          <a:lstStyle>
            <a:lvl1pPr defTabSz="480059">
              <a:defRPr sz="2029"/>
            </a:lvl1pPr>
          </a:lstStyle>
          <a:p>
            <a:r>
              <a:rPr sz="4267" dirty="0"/>
              <a:t>Map of the </a:t>
            </a:r>
            <a:r>
              <a:rPr sz="4267" dirty="0" err="1"/>
              <a:t>Microverse</a:t>
            </a:r>
            <a:endParaRPr sz="4267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4B398-4649-BD23-0468-FB0EDB5CDF95}"/>
              </a:ext>
            </a:extLst>
          </p:cNvPr>
          <p:cNvGrpSpPr/>
          <p:nvPr/>
        </p:nvGrpSpPr>
        <p:grpSpPr>
          <a:xfrm>
            <a:off x="755247" y="835046"/>
            <a:ext cx="8614412" cy="5707605"/>
            <a:chOff x="2178418" y="454268"/>
            <a:chExt cx="6460809" cy="4280704"/>
          </a:xfrm>
        </p:grpSpPr>
        <p:grpSp>
          <p:nvGrpSpPr>
            <p:cNvPr id="231" name="Group 21"/>
            <p:cNvGrpSpPr/>
            <p:nvPr/>
          </p:nvGrpSpPr>
          <p:grpSpPr>
            <a:xfrm>
              <a:off x="2178418" y="454268"/>
              <a:ext cx="6460809" cy="4280704"/>
              <a:chOff x="0" y="0"/>
              <a:chExt cx="6460808" cy="4280703"/>
            </a:xfrm>
          </p:grpSpPr>
          <p:pic>
            <p:nvPicPr>
              <p:cNvPr id="229" name="Picture 4" descr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0"/>
                <a:ext cx="4217906" cy="4280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icture 6" descr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2066" y="1046717"/>
                <a:ext cx="2038743" cy="2672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1" name="TextBox 8"/>
            <p:cNvSpPr txBox="1"/>
            <p:nvPr/>
          </p:nvSpPr>
          <p:spPr>
            <a:xfrm>
              <a:off x="2811599" y="3409950"/>
              <a:ext cx="1614637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soil/non-saline</a:t>
              </a:r>
            </a:p>
          </p:txBody>
        </p:sp>
        <p:sp>
          <p:nvSpPr>
            <p:cNvPr id="242" name="TextBox 9"/>
            <p:cNvSpPr txBox="1"/>
            <p:nvPr/>
          </p:nvSpPr>
          <p:spPr>
            <a:xfrm>
              <a:off x="5562935" y="3638550"/>
              <a:ext cx="694594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saline</a:t>
              </a:r>
            </a:p>
          </p:txBody>
        </p:sp>
        <p:sp>
          <p:nvSpPr>
            <p:cNvPr id="243" name="TextBox 10"/>
            <p:cNvSpPr txBox="1"/>
            <p:nvPr/>
          </p:nvSpPr>
          <p:spPr>
            <a:xfrm>
              <a:off x="2738404" y="502217"/>
              <a:ext cx="1761027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vertebrate hosts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0FBC5-0C3E-E476-79BA-62FF34EB2D3D}"/>
              </a:ext>
            </a:extLst>
          </p:cNvPr>
          <p:cNvSpPr txBox="1"/>
          <p:nvPr/>
        </p:nvSpPr>
        <p:spPr>
          <a:xfrm>
            <a:off x="372533" y="6227718"/>
            <a:ext cx="1667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von </a:t>
            </a:r>
            <a:r>
              <a:rPr lang="en-US" sz="1000" b="0" i="0" dirty="0" err="1">
                <a:solidFill>
                  <a:srgbClr val="333333"/>
                </a:solidFill>
                <a:effectLst/>
                <a:latin typeface="GillSansRegular"/>
              </a:rPr>
              <a:t>Meijenfeldt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4174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ather forecast&#10;&#10;Description automatically generated with low confidence">
            <a:extLst>
              <a:ext uri="{FF2B5EF4-FFF2-40B4-BE49-F238E27FC236}">
                <a16:creationId xmlns:a16="http://schemas.microsoft.com/office/drawing/2014/main" id="{AE6DEB5F-69FD-F2E1-A92B-EC4658DC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3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contro das Aguas - The Meeting of Waters | Amusing Planet">
            <a:extLst>
              <a:ext uri="{FF2B5EF4-FFF2-40B4-BE49-F238E27FC236}">
                <a16:creationId xmlns:a16="http://schemas.microsoft.com/office/drawing/2014/main" id="{3D2D6FA7-6428-1A68-94D5-6AEB624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9" y="515972"/>
            <a:ext cx="7854659" cy="52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AN – Clarissa Tossin: Encontro das Águas (Meeting of Waters)">
            <a:extLst>
              <a:ext uri="{FF2B5EF4-FFF2-40B4-BE49-F238E27FC236}">
                <a16:creationId xmlns:a16="http://schemas.microsoft.com/office/drawing/2014/main" id="{49504416-3005-AA32-D2BD-1DD858C8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79" y="156048"/>
            <a:ext cx="34250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tra - Meeting The Waters - Amazonas Nature">
            <a:extLst>
              <a:ext uri="{FF2B5EF4-FFF2-40B4-BE49-F238E27FC236}">
                <a16:creationId xmlns:a16="http://schemas.microsoft.com/office/drawing/2014/main" id="{92132224-E478-AE9A-FBDF-43E22CA1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254" y="3770495"/>
            <a:ext cx="2947481" cy="19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1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B8DB53-AA0A-7E0F-548B-9D54AD68F8A9}"/>
              </a:ext>
            </a:extLst>
          </p:cNvPr>
          <p:cNvGrpSpPr/>
          <p:nvPr/>
        </p:nvGrpSpPr>
        <p:grpSpPr>
          <a:xfrm>
            <a:off x="7061072" y="145915"/>
            <a:ext cx="4528315" cy="4096924"/>
            <a:chOff x="6983252" y="3013781"/>
            <a:chExt cx="4528315" cy="4096924"/>
          </a:xfrm>
        </p:grpSpPr>
        <p:pic>
          <p:nvPicPr>
            <p:cNvPr id="5" name="Picture 6" descr="Fig. 2">
              <a:extLst>
                <a:ext uri="{FF2B5EF4-FFF2-40B4-BE49-F238E27FC236}">
                  <a16:creationId xmlns:a16="http://schemas.microsoft.com/office/drawing/2014/main" id="{AE672BE7-06A3-0634-5547-A31A6F82F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3252" y="3013781"/>
              <a:ext cx="4528315" cy="361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F04965-2574-7B48-ABAB-AD2C2479691A}"/>
                </a:ext>
              </a:extLst>
            </p:cNvPr>
            <p:cNvSpPr txBox="1"/>
            <p:nvPr/>
          </p:nvSpPr>
          <p:spPr>
            <a:xfrm>
              <a:off x="6983252" y="6833706"/>
              <a:ext cx="13955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Costea</a:t>
              </a:r>
              <a:r>
                <a:rPr lang="en-US" sz="1200" dirty="0"/>
                <a:t> et al. (2017)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E75FEE-BCD5-75B0-C430-AF92103F2037}"/>
              </a:ext>
            </a:extLst>
          </p:cNvPr>
          <p:cNvGrpSpPr/>
          <p:nvPr/>
        </p:nvGrpSpPr>
        <p:grpSpPr>
          <a:xfrm>
            <a:off x="757001" y="145915"/>
            <a:ext cx="4456552" cy="5841220"/>
            <a:chOff x="757001" y="145915"/>
            <a:chExt cx="4456552" cy="5841220"/>
          </a:xfrm>
        </p:grpSpPr>
        <p:pic>
          <p:nvPicPr>
            <p:cNvPr id="3074" name="Picture 2" descr="Figure 2">
              <a:extLst>
                <a:ext uri="{FF2B5EF4-FFF2-40B4-BE49-F238E27FC236}">
                  <a16:creationId xmlns:a16="http://schemas.microsoft.com/office/drawing/2014/main" id="{6849688D-9C43-45FD-C075-AAA71DEBA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01" y="145915"/>
              <a:ext cx="4456552" cy="539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0BBF48-0DA9-503F-081D-158EDA4F533E}"/>
                </a:ext>
              </a:extLst>
            </p:cNvPr>
            <p:cNvSpPr txBox="1"/>
            <p:nvPr/>
          </p:nvSpPr>
          <p:spPr>
            <a:xfrm>
              <a:off x="1536969" y="5710136"/>
              <a:ext cx="15723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0" dirty="0">
                  <a:solidFill>
                    <a:srgbClr val="222222"/>
                  </a:solidFill>
                  <a:effectLst/>
                </a:rPr>
                <a:t>Arumugam et al. 2011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49F72A2-28AD-5AC6-9837-2747014FA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9167" r="40234" b="22639"/>
          <a:stretch/>
        </p:blipFill>
        <p:spPr>
          <a:xfrm rot="20664749">
            <a:off x="8840238" y="4568755"/>
            <a:ext cx="1612308" cy="172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2AF9B05-4FAD-B9C4-B152-5F82F7B7D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-1"/>
            <a:ext cx="3558058" cy="2935705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5A38B76-4BDF-4517-8172-6FB3DC7019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50" b="65625"/>
          <a:stretch/>
        </p:blipFill>
        <p:spPr>
          <a:xfrm>
            <a:off x="-180975" y="0"/>
            <a:ext cx="1257300" cy="220028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\frac{dN_A}{dt} = N_{A}(\underbrace{r_A}_{\text{growth rate}}-\underbrace{d_A N_A}_{\text{self-limitation}} - \underbrace{a_{B,A}N_B}_{\text{effect of B}})$&#10;&#10;&#10;\end{document}" title="IguanaTex Bitmap Display">
            <a:extLst>
              <a:ext uri="{FF2B5EF4-FFF2-40B4-BE49-F238E27FC236}">
                <a16:creationId xmlns:a16="http://schemas.microsoft.com/office/drawing/2014/main" id="{A6605346-C7AB-A8B1-0D4F-B110C235D2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78" y="718334"/>
            <a:ext cx="5040754" cy="649144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local community $i$&#10;&#10;\end{document}" title="IguanaTex Bitmap Display">
            <a:extLst>
              <a:ext uri="{FF2B5EF4-FFF2-40B4-BE49-F238E27FC236}">
                <a16:creationId xmlns:a16="http://schemas.microsoft.com/office/drawing/2014/main" id="{BB5F2C0A-A83F-36E3-3D2C-E5174EFEE4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94" y="2411666"/>
            <a:ext cx="1977905" cy="227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E1FCF-992A-E72C-7084-253F10F96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960" y="3129969"/>
            <a:ext cx="2156171" cy="158465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Interaction matrix ($A$)&#10;&#10;\end{document}" title="IguanaTex Bitmap Display">
            <a:extLst>
              <a:ext uri="{FF2B5EF4-FFF2-40B4-BE49-F238E27FC236}">
                <a16:creationId xmlns:a16="http://schemas.microsoft.com/office/drawing/2014/main" id="{758E6038-74E5-BC8F-C4AC-C1338B9697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64" y="4923142"/>
            <a:ext cx="2471619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74950-1C0B-9DB0-7C4C-6FCDE2A3FF03}"/>
              </a:ext>
            </a:extLst>
          </p:cNvPr>
          <p:cNvGrpSpPr/>
          <p:nvPr/>
        </p:nvGrpSpPr>
        <p:grpSpPr>
          <a:xfrm>
            <a:off x="3736442" y="268067"/>
            <a:ext cx="8157093" cy="887206"/>
            <a:chOff x="161969" y="262195"/>
            <a:chExt cx="8157093" cy="887206"/>
          </a:xfrm>
        </p:grpSpPr>
        <p:pic>
          <p:nvPicPr>
            <p:cNvPr id="7" name="Picture 6" descr="\documentclass{article}&#10;\usepackage{amsmath}&#10;\pagestyle{empty}&#10;\begin{document}&#10;&#10;&#10;$\alpha$ - standard deviation of the interaction strengths&#10;&#10;\end{document}" title="IguanaTex Bitmap Display">
              <a:extLst>
                <a:ext uri="{FF2B5EF4-FFF2-40B4-BE49-F238E27FC236}">
                  <a16:creationId xmlns:a16="http://schemas.microsoft.com/office/drawing/2014/main" id="{56F6F2BD-2802-4F7D-BFF4-4BED3159C15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9" y="262195"/>
              <a:ext cx="5569524" cy="230095"/>
            </a:xfrm>
            <a:prstGeom prst="rect">
              <a:avLst/>
            </a:prstGeom>
          </p:spPr>
        </p:pic>
        <p:pic>
          <p:nvPicPr>
            <p:cNvPr id="9" name="Picture 8" descr="\documentclass{article}&#10;\usepackage{amsmath}&#10;\pagestyle{empty}&#10;\begin{document}&#10;&#10;$n$ - number of species&#10;&#10;&#10;\end{document}" title="IguanaTex Bitmap Display">
              <a:extLst>
                <a:ext uri="{FF2B5EF4-FFF2-40B4-BE49-F238E27FC236}">
                  <a16:creationId xmlns:a16="http://schemas.microsoft.com/office/drawing/2014/main" id="{89B6DB1E-45C1-4126-B3F9-129039C69D1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72" y="580083"/>
              <a:ext cx="2355809" cy="227048"/>
            </a:xfrm>
            <a:prstGeom prst="rect">
              <a:avLst/>
            </a:prstGeom>
          </p:spPr>
        </p:pic>
        <p:pic>
          <p:nvPicPr>
            <p:cNvPr id="11" name="Picture 10" descr="\documentclass{article}&#10;\usepackage{amsmath}&#10;\pagestyle{empty}&#10;\begin{document}&#10;&#10;&#10;$C$ - Average connectance (average proportion of non-zero entries per row)&#10;&#10;\end{document}" title="IguanaTex Bitmap Display">
              <a:extLst>
                <a:ext uri="{FF2B5EF4-FFF2-40B4-BE49-F238E27FC236}">
                  <a16:creationId xmlns:a16="http://schemas.microsoft.com/office/drawing/2014/main" id="{0C1D820A-2797-4AE1-9207-D38ED33F6201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4" y="894925"/>
              <a:ext cx="8143238" cy="25447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3F2E40-5943-47BD-9DE8-F9E392488135}"/>
              </a:ext>
            </a:extLst>
          </p:cNvPr>
          <p:cNvSpPr txBox="1"/>
          <p:nvPr/>
        </p:nvSpPr>
        <p:spPr>
          <a:xfrm>
            <a:off x="679833" y="2904886"/>
            <a:ext cx="10875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Alternatives: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All interactions are weak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System supports only a few species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species rarely interact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There are only a few strongly interacting species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9434E5-986B-BEFF-5857-05C9490CF38D}"/>
              </a:ext>
            </a:extLst>
          </p:cNvPr>
          <p:cNvGrpSpPr/>
          <p:nvPr/>
        </p:nvGrpSpPr>
        <p:grpSpPr>
          <a:xfrm>
            <a:off x="1170978" y="255545"/>
            <a:ext cx="1994350" cy="885874"/>
            <a:chOff x="10010178" y="499581"/>
            <a:chExt cx="1994350" cy="885874"/>
          </a:xfrm>
        </p:grpSpPr>
        <p:pic>
          <p:nvPicPr>
            <p:cNvPr id="5" name="Picture 4" descr="\documentclass{article}&#10;\usepackage{amsmath}&#10;\pagestyle{empty}&#10;\begin{document}&#10;&#10;$\alpha \sqrt{nC} &lt; 1$&#10;&#10;&#10;\end{document}" title="IguanaTex Bitmap Display">
              <a:extLst>
                <a:ext uri="{FF2B5EF4-FFF2-40B4-BE49-F238E27FC236}">
                  <a16:creationId xmlns:a16="http://schemas.microsoft.com/office/drawing/2014/main" id="{C9AEA9FF-23ED-4933-8241-FC218D01411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8723" y="696404"/>
              <a:ext cx="1683005" cy="3693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1323FA-FC1A-1AE4-7E77-407A34F2E391}"/>
                </a:ext>
              </a:extLst>
            </p:cNvPr>
            <p:cNvSpPr/>
            <p:nvPr/>
          </p:nvSpPr>
          <p:spPr>
            <a:xfrm>
              <a:off x="10010178" y="499581"/>
              <a:ext cx="1994350" cy="88587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8FE396-452B-5ED4-6A3B-93CCA0B3D828}"/>
              </a:ext>
            </a:extLst>
          </p:cNvPr>
          <p:cNvSpPr txBox="1"/>
          <p:nvPr/>
        </p:nvSpPr>
        <p:spPr>
          <a:xfrm>
            <a:off x="1211876" y="1253495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May (1972)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20383-BA64-7BF6-810E-80038DC9158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1916" y="1557908"/>
            <a:ext cx="2156171" cy="1584656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alpha = 0.48$&#10;&#10;&#10;\end{document}" title="IguanaTex Bitmap Display">
            <a:extLst>
              <a:ext uri="{FF2B5EF4-FFF2-40B4-BE49-F238E27FC236}">
                <a16:creationId xmlns:a16="http://schemas.microsoft.com/office/drawing/2014/main" id="{44E47ED8-6A8D-3C76-705A-39582BFD71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39" y="3693591"/>
            <a:ext cx="929524" cy="176762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n = 3$&#10;&#10;\end{document}" title="IguanaTex Bitmap Display">
            <a:extLst>
              <a:ext uri="{FF2B5EF4-FFF2-40B4-BE49-F238E27FC236}">
                <a16:creationId xmlns:a16="http://schemas.microsoft.com/office/drawing/2014/main" id="{CC6747D1-5F05-8F73-E066-024BE827A0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572" y="4028270"/>
            <a:ext cx="598857" cy="173714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C = 0.66$&#10;&#10;&#10;\end{document}" title="IguanaTex Bitmap Display">
            <a:extLst>
              <a:ext uri="{FF2B5EF4-FFF2-40B4-BE49-F238E27FC236}">
                <a16:creationId xmlns:a16="http://schemas.microsoft.com/office/drawing/2014/main" id="{8851C27B-E4B0-7F44-380D-C8744399B3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239" y="4326622"/>
            <a:ext cx="963048" cy="184381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$\alpha \sqrt{nC} = 0.675$&#10;&#10;&#10;\end{document}" title="IguanaTex Bitmap Display">
            <a:extLst>
              <a:ext uri="{FF2B5EF4-FFF2-40B4-BE49-F238E27FC236}">
                <a16:creationId xmlns:a16="http://schemas.microsoft.com/office/drawing/2014/main" id="{066F3140-BC97-1E37-B095-CC81653DA74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989" y="4839420"/>
            <a:ext cx="2346476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3FA269CA-24AD-F2E2-2E13-89EEBE7F3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87"/>
          <a:stretch/>
        </p:blipFill>
        <p:spPr>
          <a:xfrm>
            <a:off x="159649" y="233463"/>
            <a:ext cx="6472645" cy="1664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1480B3-29F4-2240-25C6-C9FE57DD114B}"/>
              </a:ext>
            </a:extLst>
          </p:cNvPr>
          <p:cNvSpPr txBox="1"/>
          <p:nvPr/>
        </p:nvSpPr>
        <p:spPr>
          <a:xfrm>
            <a:off x="9704743" y="466579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Gibson et al. 2016</a:t>
            </a:r>
          </a:p>
        </p:txBody>
      </p:sp>
      <p:pic>
        <p:nvPicPr>
          <p:cNvPr id="3" name="Picture 2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01842B9E-879E-FC81-D854-2D9F1BE2A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81" b="32707"/>
          <a:stretch/>
        </p:blipFill>
        <p:spPr>
          <a:xfrm>
            <a:off x="975412" y="2460522"/>
            <a:ext cx="6472645" cy="1664164"/>
          </a:xfrm>
          <a:prstGeom prst="rect">
            <a:avLst/>
          </a:prstGeom>
        </p:spPr>
      </p:pic>
      <p:pic>
        <p:nvPicPr>
          <p:cNvPr id="4" name="Picture 3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87188370-E8C7-60C6-754F-D582FE6AB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0" t="67025" r="1" b="-6147"/>
          <a:stretch/>
        </p:blipFill>
        <p:spPr>
          <a:xfrm>
            <a:off x="2504329" y="4596581"/>
            <a:ext cx="7660420" cy="22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2EFBD5-254C-8DA3-2B29-F53E49E09145}"/>
              </a:ext>
            </a:extLst>
          </p:cNvPr>
          <p:cNvGrpSpPr/>
          <p:nvPr/>
        </p:nvGrpSpPr>
        <p:grpSpPr>
          <a:xfrm>
            <a:off x="614761" y="1655614"/>
            <a:ext cx="3603171" cy="4371974"/>
            <a:chOff x="283029" y="363491"/>
            <a:chExt cx="4804228" cy="5829298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16EC2F9-54D9-6908-DE67-CA15391EB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2" t="6956" r="10729" b="63008"/>
            <a:stretch/>
          </p:blipFill>
          <p:spPr>
            <a:xfrm>
              <a:off x="1696357" y="608376"/>
              <a:ext cx="3390900" cy="168610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ED1EB6-E971-7553-F90E-FB3962C730B8}"/>
                </a:ext>
              </a:extLst>
            </p:cNvPr>
            <p:cNvSpPr/>
            <p:nvPr/>
          </p:nvSpPr>
          <p:spPr>
            <a:xfrm>
              <a:off x="283029" y="370112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753DB6-A4DD-55B1-C9F6-405C718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r="-3829"/>
            <a:stretch/>
          </p:blipFill>
          <p:spPr>
            <a:xfrm>
              <a:off x="2320826" y="2783385"/>
              <a:ext cx="1872342" cy="878171"/>
            </a:xfrm>
            <a:prstGeom prst="rect">
              <a:avLst/>
            </a:prstGeom>
          </p:spPr>
        </p:pic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D0DB48-D544-98C7-3367-4E04DEA97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90" b="17045"/>
            <a:stretch/>
          </p:blipFill>
          <p:spPr>
            <a:xfrm>
              <a:off x="670042" y="2833412"/>
              <a:ext cx="971530" cy="10801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14780E-FBE0-8A59-0396-C54307C4A80A}"/>
                </a:ext>
              </a:extLst>
            </p:cNvPr>
            <p:cNvSpPr/>
            <p:nvPr/>
          </p:nvSpPr>
          <p:spPr>
            <a:xfrm>
              <a:off x="283029" y="2344055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ABC321B4-EB3B-02C8-2C2E-1E66F202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07" y="4869855"/>
              <a:ext cx="2532743" cy="12137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A0C8D4-987C-1F98-D277-E8B35CFB988B}"/>
                </a:ext>
              </a:extLst>
            </p:cNvPr>
            <p:cNvSpPr/>
            <p:nvPr/>
          </p:nvSpPr>
          <p:spPr>
            <a:xfrm>
              <a:off x="283029" y="4317998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9F4794-0B3B-FB78-B159-979448F77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6" t="4406" r="73683" b="77674"/>
            <a:stretch/>
          </p:blipFill>
          <p:spPr>
            <a:xfrm>
              <a:off x="440156" y="915607"/>
              <a:ext cx="1016000" cy="10059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247F42-029A-E9BD-A590-81B8E7BF96D3}"/>
                </a:ext>
              </a:extLst>
            </p:cNvPr>
            <p:cNvSpPr txBox="1"/>
            <p:nvPr/>
          </p:nvSpPr>
          <p:spPr>
            <a:xfrm>
              <a:off x="1233961" y="363491"/>
              <a:ext cx="34185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EAAF6-802A-62E2-C575-0AE153C46ADF}"/>
                </a:ext>
              </a:extLst>
            </p:cNvPr>
            <p:cNvSpPr txBox="1"/>
            <p:nvPr/>
          </p:nvSpPr>
          <p:spPr>
            <a:xfrm>
              <a:off x="2195245" y="1834140"/>
              <a:ext cx="141107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9BB1EF-1D3E-C4BB-261E-9192943631F9}"/>
                </a:ext>
              </a:extLst>
            </p:cNvPr>
            <p:cNvSpPr txBox="1"/>
            <p:nvPr/>
          </p:nvSpPr>
          <p:spPr>
            <a:xfrm>
              <a:off x="1641572" y="2387307"/>
              <a:ext cx="261097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E8AC8-FEF2-AA83-DBB5-3312C16D34CE}"/>
                </a:ext>
              </a:extLst>
            </p:cNvPr>
            <p:cNvSpPr txBox="1"/>
            <p:nvPr/>
          </p:nvSpPr>
          <p:spPr>
            <a:xfrm>
              <a:off x="2204542" y="3889505"/>
              <a:ext cx="139397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4346D-BA0A-29E0-A2A3-B967CDCFC3A7}"/>
                </a:ext>
              </a:extLst>
            </p:cNvPr>
            <p:cNvSpPr txBox="1"/>
            <p:nvPr/>
          </p:nvSpPr>
          <p:spPr>
            <a:xfrm>
              <a:off x="1357905" y="4391364"/>
              <a:ext cx="3190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4417C1-E5CF-86BD-D868-A6BC55B74286}"/>
                </a:ext>
              </a:extLst>
            </p:cNvPr>
            <p:cNvSpPr txBox="1"/>
            <p:nvPr/>
          </p:nvSpPr>
          <p:spPr>
            <a:xfrm>
              <a:off x="2476892" y="5861210"/>
              <a:ext cx="84040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7CC21-A433-9F43-5581-6B9E9CA15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567" y="620899"/>
            <a:ext cx="4288481" cy="5835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2AC25-537D-DC28-282C-74E707FAB7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9167" r="40234" b="22639"/>
          <a:stretch/>
        </p:blipFill>
        <p:spPr>
          <a:xfrm rot="20664749">
            <a:off x="5260789" y="3352797"/>
            <a:ext cx="1612308" cy="1727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A2A61F-EEE1-D106-521A-D50439645E06}"/>
              </a:ext>
            </a:extLst>
          </p:cNvPr>
          <p:cNvSpPr txBox="1"/>
          <p:nvPr/>
        </p:nvSpPr>
        <p:spPr>
          <a:xfrm>
            <a:off x="970887" y="496472"/>
            <a:ext cx="289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community</a:t>
            </a:r>
          </a:p>
        </p:txBody>
      </p:sp>
    </p:spTree>
    <p:extLst>
      <p:ext uri="{BB962C8B-B14F-4D97-AF65-F5344CB8AC3E}">
        <p14:creationId xmlns:p14="http://schemas.microsoft.com/office/powerpoint/2010/main" val="20049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3: Tree of Life. Charles Darwin's 1837 first diagram of an evolutionary...  | Download Scientific Diagram">
            <a:extLst>
              <a:ext uri="{FF2B5EF4-FFF2-40B4-BE49-F238E27FC236}">
                <a16:creationId xmlns:a16="http://schemas.microsoft.com/office/drawing/2014/main" id="{CDAB1BEC-BDC2-7B8B-D25B-5ABDA734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62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rwin's finches - Wikipedia">
            <a:extLst>
              <a:ext uri="{FF2B5EF4-FFF2-40B4-BE49-F238E27FC236}">
                <a16:creationId xmlns:a16="http://schemas.microsoft.com/office/drawing/2014/main" id="{77470176-1219-67DC-1CD9-88E9D382D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10" y="214008"/>
            <a:ext cx="3585687" cy="27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arwin pigeons">
            <a:extLst>
              <a:ext uri="{FF2B5EF4-FFF2-40B4-BE49-F238E27FC236}">
                <a16:creationId xmlns:a16="http://schemas.microsoft.com/office/drawing/2014/main" id="{9BAAF440-4008-FCF6-869D-CCD845AA3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038" y="4766553"/>
            <a:ext cx="3841059" cy="16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2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7F18CBD-3E5A-62EE-CA28-DE3231C34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86"/>
            <a:ext cx="10989372" cy="6181522"/>
          </a:xfrm>
          <a:prstGeom prst="rect">
            <a:avLst/>
          </a:prstGeom>
        </p:spPr>
      </p:pic>
      <p:pic>
        <p:nvPicPr>
          <p:cNvPr id="1026" name="Picture 2" descr="Rio Guama desde la UFPA - Picture of Universidade Federal do Pará, Belem -  Tripadvisor">
            <a:extLst>
              <a:ext uri="{FF2B5EF4-FFF2-40B4-BE49-F238E27FC236}">
                <a16:creationId xmlns:a16="http://schemas.microsoft.com/office/drawing/2014/main" id="{A603EEC3-6D9D-C58F-0D1F-3A661BD6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225" y="4726699"/>
            <a:ext cx="2994215" cy="199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E67D220-3852-A58C-9B7E-EA3CC63D4E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51" b="89976" l="1399" r="99139">
                        <a14:foregroundMark x1="26036" y1="53597" x2="31469" y2="20089"/>
                        <a14:foregroundMark x1="31469" y1="20089" x2="60355" y2="2991"/>
                        <a14:foregroundMark x1="60355" y1="2991" x2="77784" y2="27001"/>
                        <a14:foregroundMark x1="77784" y1="27001" x2="74987" y2="57478"/>
                        <a14:foregroundMark x1="74987" y1="57478" x2="68424" y2="68957"/>
                        <a14:foregroundMark x1="27165" y1="51213" x2="42119" y2="77082"/>
                        <a14:foregroundMark x1="42119" y1="77082" x2="71813" y2="61964"/>
                        <a14:foregroundMark x1="71813" y1="61964" x2="78375" y2="30154"/>
                        <a14:foregroundMark x1="78375" y1="30154" x2="51802" y2="10388"/>
                        <a14:foregroundMark x1="51802" y1="10388" x2="28564" y2="33023"/>
                        <a14:foregroundMark x1="28564" y1="33023" x2="47283" y2="5335"/>
                        <a14:foregroundMark x1="47283" y1="5335" x2="29155" y2="27728"/>
                        <a14:foregroundMark x1="1452" y1="68836" x2="38462" y2="78173"/>
                        <a14:foregroundMark x1="38462" y1="78173" x2="52286" y2="88197"/>
                        <a14:foregroundMark x1="26089" y1="67381" x2="68962" y2="81487"/>
                        <a14:foregroundMark x1="68962" y1="81487" x2="96342" y2="61358"/>
                        <a14:foregroundMark x1="96342" y1="61358" x2="47821" y2="82498"/>
                        <a14:foregroundMark x1="47821" y1="82498" x2="9145" y2="77930"/>
                        <a14:foregroundMark x1="9145" y1="77930" x2="46315" y2="80558"/>
                        <a14:foregroundMark x1="46315" y1="80558" x2="53792" y2="77930"/>
                        <a14:foregroundMark x1="88865" y1="71099" x2="97418" y2="61277"/>
                        <a14:foregroundMark x1="95697" y1="71948" x2="88327" y2="71544"/>
                        <a14:foregroundMark x1="83217" y1="74091" x2="97418" y2="75788"/>
                        <a14:foregroundMark x1="84346" y1="60833" x2="99139" y2="6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53"/>
          <a:stretch/>
        </p:blipFill>
        <p:spPr>
          <a:xfrm>
            <a:off x="446072" y="76670"/>
            <a:ext cx="1339484" cy="1336358"/>
          </a:xfrm>
          <a:prstGeom prst="rect">
            <a:avLst/>
          </a:prstGeom>
        </p:spPr>
      </p:pic>
      <p:pic>
        <p:nvPicPr>
          <p:cNvPr id="1038" name="Picture 14" descr="Universidade Federal do Pará – Wikipédia, a enciclopédia livre">
            <a:extLst>
              <a:ext uri="{FF2B5EF4-FFF2-40B4-BE49-F238E27FC236}">
                <a16:creationId xmlns:a16="http://schemas.microsoft.com/office/drawing/2014/main" id="{0F2DBD38-649B-861D-4AE5-C156A771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10" y="5573012"/>
            <a:ext cx="524190" cy="7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1ACB7-DA9F-80E2-0495-874247C97A0E}"/>
              </a:ext>
            </a:extLst>
          </p:cNvPr>
          <p:cNvSpPr txBox="1"/>
          <p:nvPr/>
        </p:nvSpPr>
        <p:spPr>
          <a:xfrm>
            <a:off x="11597640" y="1615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4" descr="Balance of the Microverse">
            <a:extLst>
              <a:ext uri="{FF2B5EF4-FFF2-40B4-BE49-F238E27FC236}">
                <a16:creationId xmlns:a16="http://schemas.microsoft.com/office/drawing/2014/main" id="{49B10A43-0E3E-FFFE-B5AC-F7B0F3305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30710" r="17619" b="31678"/>
          <a:stretch/>
        </p:blipFill>
        <p:spPr bwMode="auto">
          <a:xfrm>
            <a:off x="285374" y="1448573"/>
            <a:ext cx="1743076" cy="53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EB5EC-B4A3-A690-6263-A7CA0D746F5C}"/>
              </a:ext>
            </a:extLst>
          </p:cNvPr>
          <p:cNvSpPr txBox="1"/>
          <p:nvPr/>
        </p:nvSpPr>
        <p:spPr>
          <a:xfrm>
            <a:off x="271982" y="1884416"/>
            <a:ext cx="174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Jena, Germany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160C4B-AB2E-6445-79FB-68A198EE7BD0}"/>
              </a:ext>
            </a:extLst>
          </p:cNvPr>
          <p:cNvGrpSpPr/>
          <p:nvPr/>
        </p:nvGrpSpPr>
        <p:grpSpPr>
          <a:xfrm>
            <a:off x="243412" y="2525997"/>
            <a:ext cx="2936385" cy="3965461"/>
            <a:chOff x="243412" y="2525997"/>
            <a:chExt cx="2936385" cy="3965461"/>
          </a:xfrm>
        </p:grpSpPr>
        <p:pic>
          <p:nvPicPr>
            <p:cNvPr id="1028" name="Picture 4" descr="linsalrob (Rob Edwards) · GitHub">
              <a:extLst>
                <a:ext uri="{FF2B5EF4-FFF2-40B4-BE49-F238E27FC236}">
                  <a16:creationId xmlns:a16="http://schemas.microsoft.com/office/drawing/2014/main" id="{8355C49B-8B01-79DB-941D-AF6904847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042" y="2525997"/>
              <a:ext cx="1312032" cy="131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6E6771-FCDE-1955-637B-63282D1F741B}"/>
                </a:ext>
              </a:extLst>
            </p:cNvPr>
            <p:cNvSpPr txBox="1"/>
            <p:nvPr/>
          </p:nvSpPr>
          <p:spPr>
            <a:xfrm>
              <a:off x="1055051" y="3848667"/>
              <a:ext cx="19200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Prof. Rob Edwards</a:t>
              </a:r>
            </a:p>
            <a:p>
              <a:pPr algn="ctr"/>
              <a:r>
                <a:rPr lang="en-US" b="1" dirty="0"/>
                <a:t>SDSU</a:t>
              </a:r>
            </a:p>
          </p:txBody>
        </p:sp>
        <p:pic>
          <p:nvPicPr>
            <p:cNvPr id="6" name="Picture 5" descr="A close up of words&#10;&#10;Description automatically generated with low confidence">
              <a:extLst>
                <a:ext uri="{FF2B5EF4-FFF2-40B4-BE49-F238E27FC236}">
                  <a16:creationId xmlns:a16="http://schemas.microsoft.com/office/drawing/2014/main" id="{973C3052-212F-4DAC-7FB2-5AEC04DB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12" y="4514977"/>
              <a:ext cx="2936385" cy="197648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3DAA8A-CF00-B73D-FED1-1DA1E18CAAC4}"/>
              </a:ext>
            </a:extLst>
          </p:cNvPr>
          <p:cNvGrpSpPr/>
          <p:nvPr/>
        </p:nvGrpSpPr>
        <p:grpSpPr>
          <a:xfrm>
            <a:off x="3562898" y="49475"/>
            <a:ext cx="7826733" cy="2329789"/>
            <a:chOff x="3562898" y="49475"/>
            <a:chExt cx="7826733" cy="2329789"/>
          </a:xfrm>
        </p:grpSpPr>
        <p:pic>
          <p:nvPicPr>
            <p:cNvPr id="1030" name="Picture 6" descr="PeoPle in bioinformatics">
              <a:extLst>
                <a:ext uri="{FF2B5EF4-FFF2-40B4-BE49-F238E27FC236}">
                  <a16:creationId xmlns:a16="http://schemas.microsoft.com/office/drawing/2014/main" id="{9ABCB5FE-7136-AF74-533F-83E43E2A4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242" y="76670"/>
              <a:ext cx="1151390" cy="1730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Bas E. Dutilh - Professor - Friedrich Schiller University Jena | LinkedIn">
              <a:extLst>
                <a:ext uri="{FF2B5EF4-FFF2-40B4-BE49-F238E27FC236}">
                  <a16:creationId xmlns:a16="http://schemas.microsoft.com/office/drawing/2014/main" id="{906A180B-89FE-1861-77BC-E0873FB65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625" y="126086"/>
              <a:ext cx="1548917" cy="1548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684F10-898F-FF24-D2F6-447695B9585B}"/>
                </a:ext>
              </a:extLst>
            </p:cNvPr>
            <p:cNvSpPr txBox="1"/>
            <p:nvPr/>
          </p:nvSpPr>
          <p:spPr>
            <a:xfrm>
              <a:off x="3562898" y="1732933"/>
              <a:ext cx="22020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Prof. </a:t>
              </a:r>
              <a:r>
                <a:rPr lang="en-US" b="1" dirty="0" err="1"/>
                <a:t>Martijn</a:t>
              </a:r>
              <a:r>
                <a:rPr lang="en-US" b="1" dirty="0"/>
                <a:t> </a:t>
              </a:r>
              <a:r>
                <a:rPr lang="en-US" b="1" dirty="0" err="1"/>
                <a:t>Huijnen</a:t>
              </a:r>
              <a:endParaRPr lang="en-US" b="1" dirty="0"/>
            </a:p>
            <a:p>
              <a:pPr algn="ctr"/>
              <a:r>
                <a:rPr lang="en-US" b="1" dirty="0"/>
                <a:t>Radboud (NL)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6F4B97-14DC-0444-C134-DCB25B30F103}"/>
                </a:ext>
              </a:extLst>
            </p:cNvPr>
            <p:cNvSpPr txBox="1"/>
            <p:nvPr/>
          </p:nvSpPr>
          <p:spPr>
            <a:xfrm>
              <a:off x="5765635" y="1690278"/>
              <a:ext cx="23734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Prof. Bas </a:t>
              </a:r>
              <a:r>
                <a:rPr lang="en-US" b="1" dirty="0" err="1"/>
                <a:t>Dutilh</a:t>
              </a:r>
              <a:endParaRPr lang="en-US" b="1" dirty="0"/>
            </a:p>
            <a:p>
              <a:pPr algn="ctr"/>
              <a:r>
                <a:rPr lang="en-US" b="1" dirty="0"/>
                <a:t>Utrecht University (NL)</a:t>
              </a:r>
            </a:p>
          </p:txBody>
        </p:sp>
        <p:pic>
          <p:nvPicPr>
            <p:cNvPr id="9" name="Picture 8" descr="A close up of words&#10;&#10;Description automatically generated with low confidence">
              <a:extLst>
                <a:ext uri="{FF2B5EF4-FFF2-40B4-BE49-F238E27FC236}">
                  <a16:creationId xmlns:a16="http://schemas.microsoft.com/office/drawing/2014/main" id="{0DB753E4-E600-8133-7ACD-B98BE4830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721" y="49475"/>
              <a:ext cx="3397910" cy="228713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88BD4D-DE1F-A5DC-5C75-C8DCEF4020D0}"/>
              </a:ext>
            </a:extLst>
          </p:cNvPr>
          <p:cNvGrpSpPr/>
          <p:nvPr/>
        </p:nvGrpSpPr>
        <p:grpSpPr>
          <a:xfrm>
            <a:off x="6233394" y="2753658"/>
            <a:ext cx="5334409" cy="2277365"/>
            <a:chOff x="6233394" y="2753658"/>
            <a:chExt cx="5334409" cy="2277365"/>
          </a:xfrm>
        </p:grpSpPr>
        <p:pic>
          <p:nvPicPr>
            <p:cNvPr id="1036" name="Picture 12" descr="Karoline FAUST | Professor (Associate) | PhD | KU Leuven, Leuven | ku  leuven | Department of Microbiology and Immunology | Research profile">
              <a:extLst>
                <a:ext uri="{FF2B5EF4-FFF2-40B4-BE49-F238E27FC236}">
                  <a16:creationId xmlns:a16="http://schemas.microsoft.com/office/drawing/2014/main" id="{D68ED906-85FB-0135-AC68-ACA463043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440" y="2753658"/>
              <a:ext cx="1612665" cy="1612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94B170-1E7A-E480-E6AF-E7A44A104215}"/>
                </a:ext>
              </a:extLst>
            </p:cNvPr>
            <p:cNvSpPr txBox="1"/>
            <p:nvPr/>
          </p:nvSpPr>
          <p:spPr>
            <a:xfrm>
              <a:off x="6233394" y="4331550"/>
              <a:ext cx="2035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Prof. Karoline Faust</a:t>
              </a:r>
            </a:p>
            <a:p>
              <a:pPr algn="ctr"/>
              <a:r>
                <a:rPr lang="en-US" b="1" dirty="0"/>
                <a:t>KU Leuven</a:t>
              </a:r>
            </a:p>
          </p:txBody>
        </p:sp>
        <p:pic>
          <p:nvPicPr>
            <p:cNvPr id="18" name="Picture 17" descr="A close up of words&#10;&#10;Description automatically generated with low confidence">
              <a:extLst>
                <a:ext uri="{FF2B5EF4-FFF2-40B4-BE49-F238E27FC236}">
                  <a16:creationId xmlns:a16="http://schemas.microsoft.com/office/drawing/2014/main" id="{DBCF1080-89B6-928E-BA6F-14DEBDCE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71" y="2862273"/>
              <a:ext cx="3222032" cy="2168750"/>
            </a:xfrm>
            <a:prstGeom prst="rect">
              <a:avLst/>
            </a:prstGeom>
          </p:spPr>
        </p:pic>
      </p:grpSp>
      <p:pic>
        <p:nvPicPr>
          <p:cNvPr id="23" name="Picture 2" descr="Recherches d'INRAE sur le site du Magneraud : nouvelle étape de la  procédure judiciaire | INRAE">
            <a:extLst>
              <a:ext uri="{FF2B5EF4-FFF2-40B4-BE49-F238E27FC236}">
                <a16:creationId xmlns:a16="http://schemas.microsoft.com/office/drawing/2014/main" id="{6101DBE3-0EE0-A9D5-A801-4C12FD3D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722" y="5403468"/>
            <a:ext cx="3863907" cy="140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2EFBD5-254C-8DA3-2B29-F53E49E09145}"/>
              </a:ext>
            </a:extLst>
          </p:cNvPr>
          <p:cNvGrpSpPr/>
          <p:nvPr/>
        </p:nvGrpSpPr>
        <p:grpSpPr>
          <a:xfrm>
            <a:off x="614761" y="1655614"/>
            <a:ext cx="3603171" cy="4371974"/>
            <a:chOff x="283029" y="363491"/>
            <a:chExt cx="4804228" cy="5829298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16EC2F9-54D9-6908-DE67-CA15391EB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2" t="6956" r="10729" b="63008"/>
            <a:stretch/>
          </p:blipFill>
          <p:spPr>
            <a:xfrm>
              <a:off x="1696357" y="608376"/>
              <a:ext cx="3390900" cy="168610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ED1EB6-E971-7553-F90E-FB3962C730B8}"/>
                </a:ext>
              </a:extLst>
            </p:cNvPr>
            <p:cNvSpPr/>
            <p:nvPr/>
          </p:nvSpPr>
          <p:spPr>
            <a:xfrm>
              <a:off x="283029" y="370112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753DB6-A4DD-55B1-C9F6-405C718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r="-3829"/>
            <a:stretch/>
          </p:blipFill>
          <p:spPr>
            <a:xfrm>
              <a:off x="2320826" y="2783385"/>
              <a:ext cx="1872342" cy="878171"/>
            </a:xfrm>
            <a:prstGeom prst="rect">
              <a:avLst/>
            </a:prstGeom>
          </p:spPr>
        </p:pic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D0DB48-D544-98C7-3367-4E04DEA97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90" b="17045"/>
            <a:stretch/>
          </p:blipFill>
          <p:spPr>
            <a:xfrm>
              <a:off x="670042" y="2833412"/>
              <a:ext cx="971530" cy="10801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14780E-FBE0-8A59-0396-C54307C4A80A}"/>
                </a:ext>
              </a:extLst>
            </p:cNvPr>
            <p:cNvSpPr/>
            <p:nvPr/>
          </p:nvSpPr>
          <p:spPr>
            <a:xfrm>
              <a:off x="283029" y="2344055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ABC321B4-EB3B-02C8-2C2E-1E66F202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07" y="4869855"/>
              <a:ext cx="2532743" cy="12137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A0C8D4-987C-1F98-D277-E8B35CFB988B}"/>
                </a:ext>
              </a:extLst>
            </p:cNvPr>
            <p:cNvSpPr/>
            <p:nvPr/>
          </p:nvSpPr>
          <p:spPr>
            <a:xfrm>
              <a:off x="283029" y="4317998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9F4794-0B3B-FB78-B159-979448F77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6" t="4406" r="73683" b="77674"/>
            <a:stretch/>
          </p:blipFill>
          <p:spPr>
            <a:xfrm>
              <a:off x="440156" y="915607"/>
              <a:ext cx="1016000" cy="10059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247F42-029A-E9BD-A590-81B8E7BF96D3}"/>
                </a:ext>
              </a:extLst>
            </p:cNvPr>
            <p:cNvSpPr txBox="1"/>
            <p:nvPr/>
          </p:nvSpPr>
          <p:spPr>
            <a:xfrm>
              <a:off x="1233961" y="363491"/>
              <a:ext cx="34185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EAAF6-802A-62E2-C575-0AE153C46ADF}"/>
                </a:ext>
              </a:extLst>
            </p:cNvPr>
            <p:cNvSpPr txBox="1"/>
            <p:nvPr/>
          </p:nvSpPr>
          <p:spPr>
            <a:xfrm>
              <a:off x="2195245" y="1834140"/>
              <a:ext cx="141107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9BB1EF-1D3E-C4BB-261E-9192943631F9}"/>
                </a:ext>
              </a:extLst>
            </p:cNvPr>
            <p:cNvSpPr txBox="1"/>
            <p:nvPr/>
          </p:nvSpPr>
          <p:spPr>
            <a:xfrm>
              <a:off x="1641572" y="2387307"/>
              <a:ext cx="261097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E8AC8-FEF2-AA83-DBB5-3312C16D34CE}"/>
                </a:ext>
              </a:extLst>
            </p:cNvPr>
            <p:cNvSpPr txBox="1"/>
            <p:nvPr/>
          </p:nvSpPr>
          <p:spPr>
            <a:xfrm>
              <a:off x="2204542" y="3889505"/>
              <a:ext cx="139397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4346D-BA0A-29E0-A2A3-B967CDCFC3A7}"/>
                </a:ext>
              </a:extLst>
            </p:cNvPr>
            <p:cNvSpPr txBox="1"/>
            <p:nvPr/>
          </p:nvSpPr>
          <p:spPr>
            <a:xfrm>
              <a:off x="1357905" y="4391364"/>
              <a:ext cx="3190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4417C1-E5CF-86BD-D868-A6BC55B74286}"/>
                </a:ext>
              </a:extLst>
            </p:cNvPr>
            <p:cNvSpPr txBox="1"/>
            <p:nvPr/>
          </p:nvSpPr>
          <p:spPr>
            <a:xfrm>
              <a:off x="2476892" y="5861210"/>
              <a:ext cx="84040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7CC21-A433-9F43-5581-6B9E9CA15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567" y="620899"/>
            <a:ext cx="4288481" cy="5835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2AC25-537D-DC28-282C-74E707FAB7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9167" r="40234" b="22639"/>
          <a:stretch/>
        </p:blipFill>
        <p:spPr>
          <a:xfrm rot="20664749">
            <a:off x="5260789" y="3352797"/>
            <a:ext cx="1612308" cy="1727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A2A61F-EEE1-D106-521A-D50439645E06}"/>
              </a:ext>
            </a:extLst>
          </p:cNvPr>
          <p:cNvSpPr txBox="1"/>
          <p:nvPr/>
        </p:nvSpPr>
        <p:spPr>
          <a:xfrm>
            <a:off x="970887" y="496472"/>
            <a:ext cx="289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community</a:t>
            </a:r>
          </a:p>
        </p:txBody>
      </p:sp>
    </p:spTree>
    <p:extLst>
      <p:ext uri="{BB962C8B-B14F-4D97-AF65-F5344CB8AC3E}">
        <p14:creationId xmlns:p14="http://schemas.microsoft.com/office/powerpoint/2010/main" val="32325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6399B9AB-892B-92C8-20C2-4F91F9AB6A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1" y="154374"/>
            <a:ext cx="3603171" cy="3245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1D1A98D-14E0-A087-6AAA-40900BE88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81" y="1575511"/>
            <a:ext cx="4098112" cy="3222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07F7D75-D247-6F04-4F49-430C0FB34AB8}"/>
              </a:ext>
            </a:extLst>
          </p:cNvPr>
          <p:cNvGrpSpPr/>
          <p:nvPr/>
        </p:nvGrpSpPr>
        <p:grpSpPr>
          <a:xfrm>
            <a:off x="5917195" y="5827597"/>
            <a:ext cx="3888602" cy="369332"/>
            <a:chOff x="8239489" y="6095755"/>
            <a:chExt cx="388860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D8847D-EF45-66E7-2FB5-2B2AAFF22C16}"/>
                </a:ext>
              </a:extLst>
            </p:cNvPr>
            <p:cNvSpPr txBox="1"/>
            <p:nvPr/>
          </p:nvSpPr>
          <p:spPr>
            <a:xfrm>
              <a:off x="8239489" y="6095755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Multi-omics map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6301E-0F28-A35F-3471-5C197A6BACFA}"/>
                </a:ext>
              </a:extLst>
            </p:cNvPr>
            <p:cNvSpPr txBox="1"/>
            <p:nvPr/>
          </p:nvSpPr>
          <p:spPr>
            <a:xfrm>
              <a:off x="10481871" y="6095755"/>
              <a:ext cx="1646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of ODEs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A4178B8-3459-DA73-9635-69C2699DA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2731" y="6279745"/>
              <a:ext cx="469140" cy="135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E9AF85-F8BD-997F-E576-EDEDC4589E7B}"/>
              </a:ext>
            </a:extLst>
          </p:cNvPr>
          <p:cNvGrpSpPr/>
          <p:nvPr/>
        </p:nvGrpSpPr>
        <p:grpSpPr>
          <a:xfrm>
            <a:off x="4176839" y="3690873"/>
            <a:ext cx="3603171" cy="1448241"/>
            <a:chOff x="261061" y="760670"/>
            <a:chExt cx="3603171" cy="1448241"/>
          </a:xfrm>
        </p:grpSpPr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D77845F-1800-DEC8-0A89-CA9CAB881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1057" y="944334"/>
              <a:ext cx="2543175" cy="126457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B904B-3FDA-2E43-6AC4-6C52D5F56194}"/>
                </a:ext>
              </a:extLst>
            </p:cNvPr>
            <p:cNvSpPr/>
            <p:nvPr/>
          </p:nvSpPr>
          <p:spPr>
            <a:xfrm>
              <a:off x="261061" y="765636"/>
              <a:ext cx="3603171" cy="1406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B3DA218-EE2E-9118-B75F-CA9E8C73D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906" y="1174757"/>
              <a:ext cx="762000" cy="75448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AA15EF-11F5-54DE-4C7A-0D8B8B3B296C}"/>
                </a:ext>
              </a:extLst>
            </p:cNvPr>
            <p:cNvSpPr txBox="1"/>
            <p:nvPr/>
          </p:nvSpPr>
          <p:spPr>
            <a:xfrm>
              <a:off x="974260" y="760670"/>
              <a:ext cx="256390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5E75CD-9405-1EEB-7529-4D7C52F7EEDB}"/>
                </a:ext>
              </a:extLst>
            </p:cNvPr>
            <p:cNvSpPr txBox="1"/>
            <p:nvPr/>
          </p:nvSpPr>
          <p:spPr>
            <a:xfrm>
              <a:off x="1695223" y="1863657"/>
              <a:ext cx="10583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62C13B-BAED-1C53-0477-85AB8E245AE0}"/>
              </a:ext>
            </a:extLst>
          </p:cNvPr>
          <p:cNvGrpSpPr/>
          <p:nvPr/>
        </p:nvGrpSpPr>
        <p:grpSpPr>
          <a:xfrm>
            <a:off x="8277449" y="96380"/>
            <a:ext cx="3603171" cy="1406093"/>
            <a:chOff x="261061" y="2246093"/>
            <a:chExt cx="3603171" cy="1406093"/>
          </a:xfrm>
        </p:grpSpPr>
        <p:pic>
          <p:nvPicPr>
            <p:cNvPr id="21" name="Picture 2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3B76362-8ADD-832B-A2C0-EB9EFCEA4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044"/>
            <a:stretch/>
          </p:blipFill>
          <p:spPr>
            <a:xfrm>
              <a:off x="1789409" y="2575591"/>
              <a:ext cx="1404257" cy="658628"/>
            </a:xfrm>
            <a:prstGeom prst="rect">
              <a:avLst/>
            </a:prstGeom>
          </p:spPr>
        </p:pic>
        <p:pic>
          <p:nvPicPr>
            <p:cNvPr id="22" name="Picture 2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8BD7B44-2908-559F-B75C-9182D0A0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321" y="2613111"/>
              <a:ext cx="728648" cy="81010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8D1BA5-FCB8-BE37-6720-D68C04118163}"/>
                </a:ext>
              </a:extLst>
            </p:cNvPr>
            <p:cNvSpPr/>
            <p:nvPr/>
          </p:nvSpPr>
          <p:spPr>
            <a:xfrm>
              <a:off x="261061" y="2246093"/>
              <a:ext cx="3603171" cy="1406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1E5BD0-86E5-4107-38CE-975D8FB3A7B7}"/>
                </a:ext>
              </a:extLst>
            </p:cNvPr>
            <p:cNvSpPr txBox="1"/>
            <p:nvPr/>
          </p:nvSpPr>
          <p:spPr>
            <a:xfrm>
              <a:off x="1279968" y="2278532"/>
              <a:ext cx="195822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755E91-7F46-D770-D68E-BB104AAB7D9F}"/>
                </a:ext>
              </a:extLst>
            </p:cNvPr>
            <p:cNvSpPr txBox="1"/>
            <p:nvPr/>
          </p:nvSpPr>
          <p:spPr>
            <a:xfrm>
              <a:off x="1702196" y="3405181"/>
              <a:ext cx="10454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B4860C-709E-C37C-D1D8-D5343909408B}"/>
              </a:ext>
            </a:extLst>
          </p:cNvPr>
          <p:cNvGrpSpPr/>
          <p:nvPr/>
        </p:nvGrpSpPr>
        <p:grpSpPr>
          <a:xfrm>
            <a:off x="4069246" y="183558"/>
            <a:ext cx="3603171" cy="1406093"/>
            <a:chOff x="261061" y="3726551"/>
            <a:chExt cx="3603171" cy="1406093"/>
          </a:xfrm>
        </p:grpSpPr>
        <p:pic>
          <p:nvPicPr>
            <p:cNvPr id="27" name="Picture 26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04A16305-AFD7-EBEA-721E-6DB0DAB52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45" y="4140443"/>
              <a:ext cx="1899557" cy="91033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724176-5839-D0C6-AEE7-BA412DE383F7}"/>
                </a:ext>
              </a:extLst>
            </p:cNvPr>
            <p:cNvSpPr/>
            <p:nvPr/>
          </p:nvSpPr>
          <p:spPr>
            <a:xfrm>
              <a:off x="261061" y="3726551"/>
              <a:ext cx="3603171" cy="1406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42FBC-A471-0167-D7E1-16901670366D}"/>
                </a:ext>
              </a:extLst>
            </p:cNvPr>
            <p:cNvSpPr txBox="1"/>
            <p:nvPr/>
          </p:nvSpPr>
          <p:spPr>
            <a:xfrm>
              <a:off x="1067218" y="3781575"/>
              <a:ext cx="239257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43D8E-10BF-EF3D-05A7-A72375D0280C}"/>
                </a:ext>
              </a:extLst>
            </p:cNvPr>
            <p:cNvSpPr txBox="1"/>
            <p:nvPr/>
          </p:nvSpPr>
          <p:spPr>
            <a:xfrm>
              <a:off x="1906458" y="4883960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6" name="Picture 5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29DA4D77-0EA2-D267-35FF-9BC937A051E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65" y="3669813"/>
            <a:ext cx="3702122" cy="305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557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A4CC-FC42-205F-44FB-17DA3CBF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Mechanistic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2D473-B0AC-DC18-2311-FA5059D4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42F82-CDFA-0D98-EB0C-08322DFF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2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-35557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-35557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9744526" y="472791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A7E70AC-13ED-82E1-451F-3238E91760F2}"/>
              </a:ext>
            </a:extLst>
          </p:cNvPr>
          <p:cNvGrpSpPr/>
          <p:nvPr/>
        </p:nvGrpSpPr>
        <p:grpSpPr>
          <a:xfrm>
            <a:off x="117883" y="2502477"/>
            <a:ext cx="2751777" cy="1881151"/>
            <a:chOff x="117883" y="2422965"/>
            <a:chExt cx="2751777" cy="1881151"/>
          </a:xfrm>
        </p:grpSpPr>
        <p:pic>
          <p:nvPicPr>
            <p:cNvPr id="11" name="Picture 10" descr="A picture containing diagram, text, plot, line&#10;&#10;Description automatically generated">
              <a:extLst>
                <a:ext uri="{FF2B5EF4-FFF2-40B4-BE49-F238E27FC236}">
                  <a16:creationId xmlns:a16="http://schemas.microsoft.com/office/drawing/2014/main" id="{8968493C-C8BD-F428-16D6-BCB9FF501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47" y="2459501"/>
              <a:ext cx="2394896" cy="179617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C07D84-E536-A607-B42E-DA2776C0B933}"/>
                </a:ext>
              </a:extLst>
            </p:cNvPr>
            <p:cNvSpPr/>
            <p:nvPr/>
          </p:nvSpPr>
          <p:spPr>
            <a:xfrm>
              <a:off x="117883" y="2422965"/>
              <a:ext cx="2751777" cy="1881151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B3D60C-0590-AEEB-EEE7-646DB8EDACD6}"/>
              </a:ext>
            </a:extLst>
          </p:cNvPr>
          <p:cNvGrpSpPr/>
          <p:nvPr/>
        </p:nvGrpSpPr>
        <p:grpSpPr>
          <a:xfrm>
            <a:off x="108155" y="328558"/>
            <a:ext cx="2751777" cy="1881151"/>
            <a:chOff x="108155" y="328558"/>
            <a:chExt cx="2751777" cy="18811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4EA2BD-F309-B989-5015-3DA8E96DD4DB}"/>
                </a:ext>
              </a:extLst>
            </p:cNvPr>
            <p:cNvSpPr/>
            <p:nvPr/>
          </p:nvSpPr>
          <p:spPr>
            <a:xfrm>
              <a:off x="108155" y="328558"/>
              <a:ext cx="2751777" cy="1881151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FB86EE29-BA59-052B-93FD-AFE59108D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9" y="378720"/>
              <a:ext cx="2379515" cy="178463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E4360E-168B-3E01-B947-57E5DEB52669}"/>
              </a:ext>
            </a:extLst>
          </p:cNvPr>
          <p:cNvGrpSpPr/>
          <p:nvPr/>
        </p:nvGrpSpPr>
        <p:grpSpPr>
          <a:xfrm>
            <a:off x="108155" y="4645743"/>
            <a:ext cx="2751777" cy="1881151"/>
            <a:chOff x="108155" y="4536414"/>
            <a:chExt cx="2751777" cy="18811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217CAC-A390-7943-3FBA-077EE9C38080}"/>
                </a:ext>
              </a:extLst>
            </p:cNvPr>
            <p:cNvSpPr/>
            <p:nvPr/>
          </p:nvSpPr>
          <p:spPr>
            <a:xfrm>
              <a:off x="108155" y="4536414"/>
              <a:ext cx="2751777" cy="1881151"/>
            </a:xfrm>
            <a:prstGeom prst="rect">
              <a:avLst/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6E964F3-112A-CD2F-62D7-04CE8E81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56" y="4586473"/>
              <a:ext cx="2374709" cy="1781032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69D713-949D-9BF3-F939-DC16A05E79A2}"/>
              </a:ext>
            </a:extLst>
          </p:cNvPr>
          <p:cNvGrpSpPr/>
          <p:nvPr/>
        </p:nvGrpSpPr>
        <p:grpSpPr>
          <a:xfrm>
            <a:off x="3005303" y="345702"/>
            <a:ext cx="2227310" cy="3100795"/>
            <a:chOff x="3005303" y="345702"/>
            <a:chExt cx="2227310" cy="31007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1AA8BE-FBC9-1325-5A9A-C12630936AC7}"/>
                </a:ext>
              </a:extLst>
            </p:cNvPr>
            <p:cNvSpPr/>
            <p:nvPr/>
          </p:nvSpPr>
          <p:spPr>
            <a:xfrm>
              <a:off x="3005303" y="345702"/>
              <a:ext cx="2227310" cy="3100795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E423906-B804-F6E1-3C7E-77244597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9" y="380031"/>
              <a:ext cx="2014255" cy="1510692"/>
            </a:xfrm>
            <a:prstGeom prst="rect">
              <a:avLst/>
            </a:prstGeom>
          </p:spPr>
        </p:pic>
        <p:pic>
          <p:nvPicPr>
            <p:cNvPr id="31" name="Picture 30" descr="A picture containing text, diagram, line, screenshot&#10;&#10;Description automatically generated">
              <a:extLst>
                <a:ext uri="{FF2B5EF4-FFF2-40B4-BE49-F238E27FC236}">
                  <a16:creationId xmlns:a16="http://schemas.microsoft.com/office/drawing/2014/main" id="{64912AD3-6FF8-E643-F689-CA6CD96E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709" y="1879195"/>
              <a:ext cx="2014256" cy="1510692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DB217EC-571D-696E-1911-315D29C41D88}"/>
              </a:ext>
            </a:extLst>
          </p:cNvPr>
          <p:cNvGrpSpPr/>
          <p:nvPr/>
        </p:nvGrpSpPr>
        <p:grpSpPr>
          <a:xfrm>
            <a:off x="5393824" y="347805"/>
            <a:ext cx="2100282" cy="4700599"/>
            <a:chOff x="5284495" y="347805"/>
            <a:chExt cx="2100282" cy="4700599"/>
          </a:xfrm>
        </p:grpSpPr>
        <p:pic>
          <p:nvPicPr>
            <p:cNvPr id="9" name="Picture 8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01C6937-8FA8-EF7C-A8A6-C12FCEC0A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256" y="358842"/>
              <a:ext cx="1920929" cy="1440696"/>
            </a:xfrm>
            <a:prstGeom prst="rect">
              <a:avLst/>
            </a:prstGeom>
          </p:spPr>
        </p:pic>
        <p:pic>
          <p:nvPicPr>
            <p:cNvPr id="13" name="Picture 1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E087341-6074-3C8C-C5D4-89374991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19" y="1852032"/>
              <a:ext cx="1920930" cy="1440697"/>
            </a:xfrm>
            <a:prstGeom prst="rect">
              <a:avLst/>
            </a:prstGeom>
          </p:spPr>
        </p:pic>
        <p:pic>
          <p:nvPicPr>
            <p:cNvPr id="15" name="Picture 14" descr="A picture containing text, diagram, plot, line&#10;&#10;Description automatically generated">
              <a:extLst>
                <a:ext uri="{FF2B5EF4-FFF2-40B4-BE49-F238E27FC236}">
                  <a16:creationId xmlns:a16="http://schemas.microsoft.com/office/drawing/2014/main" id="{85BF0107-18FE-5042-B82D-157089E5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918" y="3349454"/>
              <a:ext cx="1920929" cy="1440697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28AD44-2F5C-C340-1DE6-11CA67FC4753}"/>
                </a:ext>
              </a:extLst>
            </p:cNvPr>
            <p:cNvSpPr/>
            <p:nvPr/>
          </p:nvSpPr>
          <p:spPr>
            <a:xfrm>
              <a:off x="5284495" y="347805"/>
              <a:ext cx="2100282" cy="4700599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CA5C7F-0176-1E32-EB26-37A465EC33D5}"/>
              </a:ext>
            </a:extLst>
          </p:cNvPr>
          <p:cNvGrpSpPr/>
          <p:nvPr/>
        </p:nvGrpSpPr>
        <p:grpSpPr>
          <a:xfrm>
            <a:off x="3003046" y="3526011"/>
            <a:ext cx="5311312" cy="3012900"/>
            <a:chOff x="3003046" y="3526011"/>
            <a:chExt cx="5311312" cy="3012900"/>
          </a:xfrm>
        </p:grpSpPr>
        <p:pic>
          <p:nvPicPr>
            <p:cNvPr id="14" name="Picture 1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0B692EA-B527-3BAB-E41C-08FFC09A1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520" y="3607708"/>
              <a:ext cx="1920927" cy="1440696"/>
            </a:xfrm>
            <a:prstGeom prst="rect">
              <a:avLst/>
            </a:prstGeom>
          </p:spPr>
        </p:pic>
        <p:pic>
          <p:nvPicPr>
            <p:cNvPr id="16" name="Picture 15" descr="A picture containing text, diagram, screenshot, plot&#10;&#10;Description automatically generated">
              <a:extLst>
                <a:ext uri="{FF2B5EF4-FFF2-40B4-BE49-F238E27FC236}">
                  <a16:creationId xmlns:a16="http://schemas.microsoft.com/office/drawing/2014/main" id="{17491838-6AD0-3B12-55F8-7C0D727AD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77" y="5028220"/>
              <a:ext cx="2014254" cy="1510691"/>
            </a:xfrm>
            <a:prstGeom prst="rect">
              <a:avLst/>
            </a:prstGeom>
          </p:spPr>
        </p:pic>
        <p:pic>
          <p:nvPicPr>
            <p:cNvPr id="18" name="Picture 1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1EAA907-0073-E1C8-FE40-4D9B2381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075" y="5298085"/>
              <a:ext cx="1555319" cy="1166489"/>
            </a:xfrm>
            <a:prstGeom prst="rect">
              <a:avLst/>
            </a:prstGeom>
          </p:spPr>
        </p:pic>
        <p:pic>
          <p:nvPicPr>
            <p:cNvPr id="20" name="Picture 1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6F9D444-70EF-EA5E-C995-4D51B3C5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957" y="5289812"/>
              <a:ext cx="1555318" cy="1166489"/>
            </a:xfrm>
            <a:prstGeom prst="rect">
              <a:avLst/>
            </a:prstGeom>
          </p:spPr>
        </p:pic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4CCB7AD8-8F82-517D-4E06-BF296B74CB17}"/>
                </a:ext>
              </a:extLst>
            </p:cNvPr>
            <p:cNvSpPr/>
            <p:nvPr/>
          </p:nvSpPr>
          <p:spPr>
            <a:xfrm>
              <a:off x="3003046" y="3526011"/>
              <a:ext cx="5311312" cy="3012900"/>
            </a:xfrm>
            <a:prstGeom prst="corner">
              <a:avLst>
                <a:gd name="adj1" fmla="val 46373"/>
                <a:gd name="adj2" fmla="val 73330"/>
              </a:avLst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9A20724-C532-4894-9F76-4F605FBD75E2}"/>
              </a:ext>
            </a:extLst>
          </p:cNvPr>
          <p:cNvSpPr txBox="1"/>
          <p:nvPr/>
        </p:nvSpPr>
        <p:spPr>
          <a:xfrm>
            <a:off x="7644780" y="-55435"/>
            <a:ext cx="230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Metabolic by-products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85725D-BEC9-EE22-EA6F-0A67AD9E5E3D}"/>
              </a:ext>
            </a:extLst>
          </p:cNvPr>
          <p:cNvGrpSpPr/>
          <p:nvPr/>
        </p:nvGrpSpPr>
        <p:grpSpPr>
          <a:xfrm>
            <a:off x="9580379" y="3019960"/>
            <a:ext cx="1772441" cy="1436559"/>
            <a:chOff x="9580379" y="3019960"/>
            <a:chExt cx="1772441" cy="1436559"/>
          </a:xfrm>
        </p:grpSpPr>
        <p:pic>
          <p:nvPicPr>
            <p:cNvPr id="36" name="Picture 3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FAA24CBE-7130-1578-DF64-CF96F74CA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290" y="3123224"/>
              <a:ext cx="1626616" cy="121996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49A0B5-8716-0E09-81C6-C68BB74FC5E2}"/>
                </a:ext>
              </a:extLst>
            </p:cNvPr>
            <p:cNvSpPr/>
            <p:nvPr/>
          </p:nvSpPr>
          <p:spPr>
            <a:xfrm>
              <a:off x="9580379" y="3019960"/>
              <a:ext cx="1772441" cy="1436559"/>
            </a:xfrm>
            <a:prstGeom prst="rect">
              <a:avLst/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0159C7-894B-3FC1-6F14-9D9FA2520DEC}"/>
              </a:ext>
            </a:extLst>
          </p:cNvPr>
          <p:cNvGrpSpPr/>
          <p:nvPr/>
        </p:nvGrpSpPr>
        <p:grpSpPr>
          <a:xfrm>
            <a:off x="7628418" y="294000"/>
            <a:ext cx="1754045" cy="4754404"/>
            <a:chOff x="7628418" y="294000"/>
            <a:chExt cx="1754045" cy="4754404"/>
          </a:xfrm>
        </p:grpSpPr>
        <p:pic>
          <p:nvPicPr>
            <p:cNvPr id="39" name="Picture 38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BD5E822D-5AE6-ECEC-EC4B-6722D9B2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792" y="324186"/>
              <a:ext cx="1555317" cy="1166488"/>
            </a:xfrm>
            <a:prstGeom prst="rect">
              <a:avLst/>
            </a:prstGeom>
          </p:spPr>
        </p:pic>
        <p:pic>
          <p:nvPicPr>
            <p:cNvPr id="40" name="Picture 39" descr="A graph of acetate&#10;&#10;Description automatically generated with low confidence">
              <a:extLst>
                <a:ext uri="{FF2B5EF4-FFF2-40B4-BE49-F238E27FC236}">
                  <a16:creationId xmlns:a16="http://schemas.microsoft.com/office/drawing/2014/main" id="{6F6C2EB1-2800-11C8-2502-A98B23ED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204" y="2653836"/>
              <a:ext cx="1555317" cy="1166488"/>
            </a:xfrm>
            <a:prstGeom prst="rect">
              <a:avLst/>
            </a:prstGeom>
          </p:spPr>
        </p:pic>
        <p:pic>
          <p:nvPicPr>
            <p:cNvPr id="41" name="Picture 4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813A42AB-3A4B-04C3-4334-58AD1AFD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881" y="3839248"/>
              <a:ext cx="1555317" cy="1166488"/>
            </a:xfrm>
            <a:prstGeom prst="rect">
              <a:avLst/>
            </a:prstGeom>
          </p:spPr>
        </p:pic>
        <p:pic>
          <p:nvPicPr>
            <p:cNvPr id="42" name="Picture 4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B545F7C-FBAA-C044-801F-1273E771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089" y="1475789"/>
              <a:ext cx="1555317" cy="1166488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0B69A4-384D-935C-DD25-D435A3785161}"/>
                </a:ext>
              </a:extLst>
            </p:cNvPr>
            <p:cNvSpPr/>
            <p:nvPr/>
          </p:nvSpPr>
          <p:spPr>
            <a:xfrm>
              <a:off x="7628418" y="294000"/>
              <a:ext cx="1754045" cy="4754404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B84CCB6-0D21-2C6E-6F14-32C9E43DCB20}"/>
              </a:ext>
            </a:extLst>
          </p:cNvPr>
          <p:cNvGrpSpPr/>
          <p:nvPr/>
        </p:nvGrpSpPr>
        <p:grpSpPr>
          <a:xfrm>
            <a:off x="9575802" y="341184"/>
            <a:ext cx="1776377" cy="2624560"/>
            <a:chOff x="9575802" y="341184"/>
            <a:chExt cx="1776377" cy="2624560"/>
          </a:xfrm>
        </p:grpSpPr>
        <p:pic>
          <p:nvPicPr>
            <p:cNvPr id="43" name="Picture 42" descr="A graph of acetate&#10;&#10;Description automatically generated with low confidence">
              <a:extLst>
                <a:ext uri="{FF2B5EF4-FFF2-40B4-BE49-F238E27FC236}">
                  <a16:creationId xmlns:a16="http://schemas.microsoft.com/office/drawing/2014/main" id="{F8237981-F1F4-4725-D839-D3352C6F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2714" y="347165"/>
              <a:ext cx="1710255" cy="1282691"/>
            </a:xfrm>
            <a:prstGeom prst="rect">
              <a:avLst/>
            </a:prstGeom>
          </p:spPr>
        </p:pic>
        <p:pic>
          <p:nvPicPr>
            <p:cNvPr id="44" name="Picture 4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B762C93-5884-EEDD-32E5-A015587B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1899" y="1662721"/>
              <a:ext cx="1710255" cy="128269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E05B21-0D8D-1F8D-2C21-F890E5028072}"/>
                </a:ext>
              </a:extLst>
            </p:cNvPr>
            <p:cNvSpPr/>
            <p:nvPr/>
          </p:nvSpPr>
          <p:spPr>
            <a:xfrm>
              <a:off x="9575802" y="341184"/>
              <a:ext cx="1776377" cy="2624560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3A1E16-FDD2-7150-75C6-FEC68DE61E09}"/>
              </a:ext>
            </a:extLst>
          </p:cNvPr>
          <p:cNvGrpSpPr/>
          <p:nvPr/>
        </p:nvGrpSpPr>
        <p:grpSpPr>
          <a:xfrm>
            <a:off x="8666812" y="5187584"/>
            <a:ext cx="1530691" cy="1106628"/>
            <a:chOff x="8617117" y="5187584"/>
            <a:chExt cx="1530691" cy="1106628"/>
          </a:xfrm>
        </p:grpSpPr>
        <p:pic>
          <p:nvPicPr>
            <p:cNvPr id="47" name="Picture 4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55D2FA1-0036-68A9-70D5-6F37A34F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4729" y="5196001"/>
              <a:ext cx="1441974" cy="108148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035AF5-161A-92E8-F512-AF7833C5AF23}"/>
                </a:ext>
              </a:extLst>
            </p:cNvPr>
            <p:cNvSpPr/>
            <p:nvPr/>
          </p:nvSpPr>
          <p:spPr>
            <a:xfrm>
              <a:off x="8617117" y="5187584"/>
              <a:ext cx="1530691" cy="1106628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C26F0B-49AE-0E39-B04D-6E42CB3F8768}"/>
              </a:ext>
            </a:extLst>
          </p:cNvPr>
          <p:cNvGrpSpPr/>
          <p:nvPr/>
        </p:nvGrpSpPr>
        <p:grpSpPr>
          <a:xfrm>
            <a:off x="10292960" y="4519433"/>
            <a:ext cx="1530691" cy="1106628"/>
            <a:chOff x="10253204" y="4519433"/>
            <a:chExt cx="1530691" cy="1106628"/>
          </a:xfrm>
        </p:grpSpPr>
        <p:pic>
          <p:nvPicPr>
            <p:cNvPr id="21" name="Picture 20" descr="A picture containing text, diagram, plot, line&#10;&#10;Description automatically generated">
              <a:extLst>
                <a:ext uri="{FF2B5EF4-FFF2-40B4-BE49-F238E27FC236}">
                  <a16:creationId xmlns:a16="http://schemas.microsoft.com/office/drawing/2014/main" id="{A6FA90A2-A787-9B91-8AF7-E780CA08F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7562" y="4527449"/>
              <a:ext cx="1441974" cy="108148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B35D134-D4ED-1A10-BF77-18E3BE1294C2}"/>
                </a:ext>
              </a:extLst>
            </p:cNvPr>
            <p:cNvSpPr/>
            <p:nvPr/>
          </p:nvSpPr>
          <p:spPr>
            <a:xfrm>
              <a:off x="10253204" y="4519433"/>
              <a:ext cx="1530691" cy="1106628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8514D4-6D07-AC2E-A238-361F189592F7}"/>
              </a:ext>
            </a:extLst>
          </p:cNvPr>
          <p:cNvGrpSpPr/>
          <p:nvPr/>
        </p:nvGrpSpPr>
        <p:grpSpPr>
          <a:xfrm>
            <a:off x="10280094" y="5693266"/>
            <a:ext cx="1530691" cy="1107177"/>
            <a:chOff x="10280094" y="5693266"/>
            <a:chExt cx="1530691" cy="1107177"/>
          </a:xfrm>
        </p:grpSpPr>
        <p:pic>
          <p:nvPicPr>
            <p:cNvPr id="48" name="Picture 47" descr="A picture containing text, diagram, line, screenshot&#10;&#10;Description automatically generated">
              <a:extLst>
                <a:ext uri="{FF2B5EF4-FFF2-40B4-BE49-F238E27FC236}">
                  <a16:creationId xmlns:a16="http://schemas.microsoft.com/office/drawing/2014/main" id="{89539EED-244D-386F-1285-29656C6A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5039" y="5693266"/>
              <a:ext cx="1441974" cy="1081481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D5FD77-0DD9-00BF-B9C8-72F0B0B5A7FD}"/>
                </a:ext>
              </a:extLst>
            </p:cNvPr>
            <p:cNvSpPr/>
            <p:nvPr/>
          </p:nvSpPr>
          <p:spPr>
            <a:xfrm>
              <a:off x="10280094" y="5693815"/>
              <a:ext cx="1530691" cy="1106628"/>
            </a:xfrm>
            <a:prstGeom prst="rect">
              <a:avLst/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915DAC9D-14DC-EC80-CC75-37F13A7C4EF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1" y="386545"/>
            <a:ext cx="2379515" cy="1784636"/>
          </a:xfrm>
          <a:prstGeom prst="rect">
            <a:avLst/>
          </a:prstGeom>
        </p:spPr>
      </p:pic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869D325-6A2C-8A05-C795-3C9970B6B9A3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41" y="383698"/>
            <a:ext cx="2069474" cy="1552106"/>
          </a:xfrm>
          <a:prstGeom prst="rect">
            <a:avLst/>
          </a:prstGeom>
        </p:spPr>
      </p:pic>
      <p:pic>
        <p:nvPicPr>
          <p:cNvPr id="8" name="Picture 7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623E476-AD01-981D-FC6C-5FB302E870AB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716" y="1885138"/>
            <a:ext cx="2033122" cy="1524841"/>
          </a:xfrm>
          <a:prstGeom prst="rect">
            <a:avLst/>
          </a:prstGeom>
        </p:spPr>
      </p:pic>
      <p:pic>
        <p:nvPicPr>
          <p:cNvPr id="10" name="Picture 9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7038B0C-E307-7374-B18B-7128CA39CA1B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336" y="341184"/>
            <a:ext cx="1555318" cy="1166488"/>
          </a:xfrm>
          <a:prstGeom prst="rect">
            <a:avLst/>
          </a:prstGeom>
        </p:spPr>
      </p:pic>
      <p:pic>
        <p:nvPicPr>
          <p:cNvPr id="12" name="Picture 11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420252D2-C8FC-F6D9-E67E-00A37B585791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81" y="2636827"/>
            <a:ext cx="1555317" cy="1166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7BC3A0-7CBA-75D2-C7B1-85ADC9CDC23F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34" y="1494454"/>
            <a:ext cx="1555317" cy="1166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36FF29-6566-2AF7-1C04-567D727DBF43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81" y="3851948"/>
            <a:ext cx="1548773" cy="1161580"/>
          </a:xfrm>
          <a:prstGeom prst="rect">
            <a:avLst/>
          </a:prstGeom>
        </p:spPr>
      </p:pic>
      <p:pic>
        <p:nvPicPr>
          <p:cNvPr id="24" name="Picture 23" descr="A picture containing diagram, plot, line, screenshot&#10;&#10;Description automatically generated">
            <a:extLst>
              <a:ext uri="{FF2B5EF4-FFF2-40B4-BE49-F238E27FC236}">
                <a16:creationId xmlns:a16="http://schemas.microsoft.com/office/drawing/2014/main" id="{A53E37BA-503D-555C-E20B-C5041A323CAD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6" y="2563077"/>
            <a:ext cx="2394895" cy="1796171"/>
          </a:xfrm>
          <a:prstGeom prst="rect">
            <a:avLst/>
          </a:prstGeom>
        </p:spPr>
      </p:pic>
      <p:pic>
        <p:nvPicPr>
          <p:cNvPr id="25" name="Picture 24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9F80A19F-5698-DC37-A984-68E03F4D64CC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90" y="3385536"/>
            <a:ext cx="1920929" cy="1440697"/>
          </a:xfrm>
          <a:prstGeom prst="rect">
            <a:avLst/>
          </a:prstGeom>
        </p:spPr>
      </p:pic>
      <p:pic>
        <p:nvPicPr>
          <p:cNvPr id="28" name="Picture 27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C8EC404D-67A2-75B2-BF7E-9E486DB99E4B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20" y="1839415"/>
            <a:ext cx="1917622" cy="1438216"/>
          </a:xfrm>
          <a:prstGeom prst="rect">
            <a:avLst/>
          </a:prstGeom>
        </p:spPr>
      </p:pic>
      <p:pic>
        <p:nvPicPr>
          <p:cNvPr id="34" name="Picture 3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C0A7F9D-0F54-8B06-12D6-445311F567CB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368" y="407256"/>
            <a:ext cx="1917623" cy="1438217"/>
          </a:xfrm>
          <a:prstGeom prst="rect">
            <a:avLst/>
          </a:prstGeom>
        </p:spPr>
      </p:pic>
      <p:pic>
        <p:nvPicPr>
          <p:cNvPr id="37" name="Picture 3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E2F8D371-1262-9D15-A012-39EFFF1422F1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82" y="378903"/>
            <a:ext cx="1710255" cy="1282691"/>
          </a:xfrm>
          <a:prstGeom prst="rect">
            <a:avLst/>
          </a:prstGeom>
        </p:spPr>
      </p:pic>
      <p:pic>
        <p:nvPicPr>
          <p:cNvPr id="49" name="Picture 4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2279D36-10CD-8EA3-6FAE-1CBE4A715500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855" y="1653560"/>
            <a:ext cx="1710254" cy="1282691"/>
          </a:xfrm>
          <a:prstGeom prst="rect">
            <a:avLst/>
          </a:prstGeom>
        </p:spPr>
      </p:pic>
      <p:pic>
        <p:nvPicPr>
          <p:cNvPr id="52" name="Picture 51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D86CEEDE-FDB1-1660-BD7D-84D4E6EF41E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7" y="4544915"/>
            <a:ext cx="1368113" cy="1026085"/>
          </a:xfrm>
          <a:prstGeom prst="rect">
            <a:avLst/>
          </a:prstGeom>
        </p:spPr>
      </p:pic>
      <p:pic>
        <p:nvPicPr>
          <p:cNvPr id="54" name="Picture 5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AF3AF6-596D-5838-86A0-27BCFEA647AC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" y="4693702"/>
            <a:ext cx="2374709" cy="1781032"/>
          </a:xfrm>
          <a:prstGeom prst="rect">
            <a:avLst/>
          </a:prstGeom>
        </p:spPr>
      </p:pic>
      <p:pic>
        <p:nvPicPr>
          <p:cNvPr id="55" name="Picture 5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5F0B839-072D-52AF-1F45-35E9D4282C67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68" y="3558288"/>
            <a:ext cx="2041178" cy="1530884"/>
          </a:xfrm>
          <a:prstGeom prst="rect">
            <a:avLst/>
          </a:prstGeom>
        </p:spPr>
      </p:pic>
      <p:pic>
        <p:nvPicPr>
          <p:cNvPr id="56" name="Picture 5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1F571F6-7A48-33D7-4C28-C1B425049859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78" y="5069886"/>
            <a:ext cx="1917466" cy="1438100"/>
          </a:xfrm>
          <a:prstGeom prst="rect">
            <a:avLst/>
          </a:prstGeom>
        </p:spPr>
      </p:pic>
      <p:pic>
        <p:nvPicPr>
          <p:cNvPr id="69" name="Picture 68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6025F081-8CB4-AED0-989B-CAE17789F0B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63" y="5255441"/>
            <a:ext cx="1555318" cy="1166489"/>
          </a:xfrm>
          <a:prstGeom prst="rect">
            <a:avLst/>
          </a:prstGeom>
        </p:spPr>
      </p:pic>
      <p:pic>
        <p:nvPicPr>
          <p:cNvPr id="70" name="Picture 6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BE4FE5A-E809-60FB-22FE-C22E406CD5E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50" y="5253749"/>
            <a:ext cx="1549524" cy="1162143"/>
          </a:xfrm>
          <a:prstGeom prst="rect">
            <a:avLst/>
          </a:prstGeom>
        </p:spPr>
      </p:pic>
      <p:pic>
        <p:nvPicPr>
          <p:cNvPr id="71" name="Picture 70" descr="A graph of different colored lines&#10;&#10;Description automatically generated with low confidence">
            <a:extLst>
              <a:ext uri="{FF2B5EF4-FFF2-40B4-BE49-F238E27FC236}">
                <a16:creationId xmlns:a16="http://schemas.microsoft.com/office/drawing/2014/main" id="{D8D2B170-405D-651C-E5F6-3C8162CB295C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258" y="3104224"/>
            <a:ext cx="1641281" cy="1230961"/>
          </a:xfrm>
          <a:prstGeom prst="rect">
            <a:avLst/>
          </a:prstGeom>
        </p:spPr>
      </p:pic>
      <p:pic>
        <p:nvPicPr>
          <p:cNvPr id="72" name="Picture 71" descr="A picture containing diagram, text, screenshot, plot&#10;&#10;Description automatically generated">
            <a:extLst>
              <a:ext uri="{FF2B5EF4-FFF2-40B4-BE49-F238E27FC236}">
                <a16:creationId xmlns:a16="http://schemas.microsoft.com/office/drawing/2014/main" id="{8AA81EF2-6541-44EE-B274-A303C3D9658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214" y="5701296"/>
            <a:ext cx="1420559" cy="1065419"/>
          </a:xfrm>
          <a:prstGeom prst="rect">
            <a:avLst/>
          </a:prstGeom>
        </p:spPr>
      </p:pic>
      <p:pic>
        <p:nvPicPr>
          <p:cNvPr id="73" name="Picture 7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1CBCF3E4-C10A-6B80-B348-BB782A387ED7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68" y="5197205"/>
            <a:ext cx="1441974" cy="10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9A6998-6A81-1476-C265-B859AC2F32C0}"/>
              </a:ext>
            </a:extLst>
          </p:cNvPr>
          <p:cNvGrpSpPr/>
          <p:nvPr/>
        </p:nvGrpSpPr>
        <p:grpSpPr>
          <a:xfrm>
            <a:off x="447473" y="424202"/>
            <a:ext cx="6341340" cy="5800143"/>
            <a:chOff x="5930025" y="4324993"/>
            <a:chExt cx="3601990" cy="32945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97B08B-C78F-C6E6-29F8-98DAEF737F48}"/>
                </a:ext>
              </a:extLst>
            </p:cNvPr>
            <p:cNvGrpSpPr/>
            <p:nvPr/>
          </p:nvGrpSpPr>
          <p:grpSpPr>
            <a:xfrm>
              <a:off x="5930025" y="4324993"/>
              <a:ext cx="3601990" cy="3294581"/>
              <a:chOff x="53846" y="111919"/>
              <a:chExt cx="3912037" cy="3917252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A96300F4-B040-EC6B-4590-C22C6EBFA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" y="111919"/>
                <a:ext cx="3904572" cy="2603048"/>
              </a:xfrm>
              <a:prstGeom prst="rect">
                <a:avLst/>
              </a:prstGeom>
            </p:spPr>
          </p:pic>
          <p:pic>
            <p:nvPicPr>
              <p:cNvPr id="8" name="Picture 7" descr="Chart, histogram&#10;&#10;Description automatically generated">
                <a:extLst>
                  <a:ext uri="{FF2B5EF4-FFF2-40B4-BE49-F238E27FC236}">
                    <a16:creationId xmlns:a16="http://schemas.microsoft.com/office/drawing/2014/main" id="{6F6CD01F-5E05-6F68-8DD9-FEA345CB8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36" y="2642872"/>
                <a:ext cx="2079449" cy="1386299"/>
              </a:xfrm>
              <a:prstGeom prst="rect">
                <a:avLst/>
              </a:prstGeom>
            </p:spPr>
          </p:pic>
          <p:pic>
            <p:nvPicPr>
              <p:cNvPr id="9" name="Picture 8" descr="Chart, histogram&#10;&#10;Description automatically generated">
                <a:extLst>
                  <a:ext uri="{FF2B5EF4-FFF2-40B4-BE49-F238E27FC236}">
                    <a16:creationId xmlns:a16="http://schemas.microsoft.com/office/drawing/2014/main" id="{C75E603A-ED87-2574-69F2-9AA0C3EDC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93" y="2690458"/>
                <a:ext cx="1936690" cy="129112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C98D56-46B4-87E3-69EB-4A3AA0F90A48}"/>
                </a:ext>
              </a:extLst>
            </p:cNvPr>
            <p:cNvSpPr txBox="1"/>
            <p:nvPr/>
          </p:nvSpPr>
          <p:spPr>
            <a:xfrm>
              <a:off x="6547238" y="4324993"/>
              <a:ext cx="1800270" cy="170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Flow cytometry subpopulations (time in h)</a:t>
              </a:r>
            </a:p>
          </p:txBody>
        </p:sp>
      </p:grp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DC1F08B-282B-750F-9F8B-36169CB65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4" t="29804" r="4903" b="10700"/>
          <a:stretch/>
        </p:blipFill>
        <p:spPr>
          <a:xfrm>
            <a:off x="7762335" y="1631727"/>
            <a:ext cx="1594638" cy="145412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AAFFAEE-2381-9E02-9EE8-87996F0409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t="29804" r="47860" b="10700"/>
          <a:stretch/>
        </p:blipFill>
        <p:spPr>
          <a:xfrm>
            <a:off x="9328926" y="1631727"/>
            <a:ext cx="1594638" cy="1454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63D2-40C2-724C-63C8-00AC9F912EA4}"/>
              </a:ext>
            </a:extLst>
          </p:cNvPr>
          <p:cNvSpPr txBox="1"/>
          <p:nvPr/>
        </p:nvSpPr>
        <p:spPr>
          <a:xfrm>
            <a:off x="7951267" y="1222684"/>
            <a:ext cx="2811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Flow cytometry subpopulations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329164-A90E-CF00-5912-3EBF6E3B6818}"/>
              </a:ext>
            </a:extLst>
          </p:cNvPr>
          <p:cNvGrpSpPr/>
          <p:nvPr/>
        </p:nvGrpSpPr>
        <p:grpSpPr>
          <a:xfrm>
            <a:off x="10895581" y="1924918"/>
            <a:ext cx="1274076" cy="1091100"/>
            <a:chOff x="4557377" y="839898"/>
            <a:chExt cx="1698768" cy="14548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F5FE51-FD71-DF6C-B6A8-3E896105C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7377" y="839898"/>
              <a:ext cx="1468573" cy="97904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7253E-6CB5-9047-148C-D99D5CC616A9}"/>
                </a:ext>
              </a:extLst>
            </p:cNvPr>
            <p:cNvSpPr txBox="1"/>
            <p:nvPr/>
          </p:nvSpPr>
          <p:spPr>
            <a:xfrm>
              <a:off x="4674516" y="1894589"/>
              <a:ext cx="158162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E2B144-C4B0-429A-7047-FCEFF502207E}"/>
              </a:ext>
            </a:extLst>
          </p:cNvPr>
          <p:cNvGrpSpPr/>
          <p:nvPr/>
        </p:nvGrpSpPr>
        <p:grpSpPr>
          <a:xfrm>
            <a:off x="8673986" y="3226833"/>
            <a:ext cx="1309879" cy="1015325"/>
            <a:chOff x="1574549" y="2443378"/>
            <a:chExt cx="1746506" cy="13537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DCFE8-3FF7-276B-40D9-4A0BBB38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4549" y="2443378"/>
              <a:ext cx="1562687" cy="104179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8F75BA-D2D7-2D5C-39D2-7C04CC555A85}"/>
                </a:ext>
              </a:extLst>
            </p:cNvPr>
            <p:cNvSpPr txBox="1"/>
            <p:nvPr/>
          </p:nvSpPr>
          <p:spPr>
            <a:xfrm>
              <a:off x="1739425" y="3397036"/>
              <a:ext cx="15816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09C44C-52BE-8584-4304-AF90F8B7B5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7494" y="58538"/>
            <a:ext cx="2860846" cy="1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7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7A2CAAA-1C69-BA52-6311-78CBEE7D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367" y="-1171024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24118-8CCE-4E25-48E5-054C5E530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6" b="52609"/>
          <a:stretch/>
        </p:blipFill>
        <p:spPr>
          <a:xfrm>
            <a:off x="9667222" y="980189"/>
            <a:ext cx="1891015" cy="48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26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&#10;&#10;Description automatically generated">
            <a:extLst>
              <a:ext uri="{FF2B5EF4-FFF2-40B4-BE49-F238E27FC236}">
                <a16:creationId xmlns:a16="http://schemas.microsoft.com/office/drawing/2014/main" id="{56FF8EEE-84E6-0657-FBF7-39BBF967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572" y="-1171709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C5D4C-D2C1-5EDE-4E42-175ED929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10" b="50000"/>
          <a:stretch/>
        </p:blipFill>
        <p:spPr>
          <a:xfrm>
            <a:off x="8749199" y="736765"/>
            <a:ext cx="3074182" cy="55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, light&#10;&#10;Description automatically generated">
            <a:extLst>
              <a:ext uri="{FF2B5EF4-FFF2-40B4-BE49-F238E27FC236}">
                <a16:creationId xmlns:a16="http://schemas.microsoft.com/office/drawing/2014/main" id="{F735A58F-1926-F91A-D672-D04269E4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766" y="-1171023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86938-D9AE-EADF-C1E6-A988A1A0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88" y="736765"/>
            <a:ext cx="3253450" cy="51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9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8023F72-E2D8-E1D1-CFBE-4DFC0C5B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8" y="1595336"/>
            <a:ext cx="5730402" cy="3820268"/>
          </a:xfrm>
          <a:prstGeom prst="rect">
            <a:avLst/>
          </a:prstGeom>
        </p:spPr>
      </p:pic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FEF6D72B-8C4E-757B-D439-C632FC39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26" y="233888"/>
            <a:ext cx="3630527" cy="2722895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8FB346-20C9-8B43-00A8-BE7E97E4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66" y="3034748"/>
            <a:ext cx="3630527" cy="2722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34516-4325-8C46-8BAA-2317EA056E22}"/>
              </a:ext>
            </a:extLst>
          </p:cNvPr>
          <p:cNvSpPr txBox="1"/>
          <p:nvPr/>
        </p:nvSpPr>
        <p:spPr>
          <a:xfrm>
            <a:off x="1720896" y="1595336"/>
            <a:ext cx="37150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Flow cytometry </a:t>
            </a:r>
            <a:r>
              <a:rPr lang="en-US" sz="1350" dirty="0" err="1"/>
              <a:t>Bh</a:t>
            </a:r>
            <a:r>
              <a:rPr lang="en-US" sz="1350" dirty="0"/>
              <a:t> WC+4mM trehalose (time in h)</a:t>
            </a:r>
          </a:p>
        </p:txBody>
      </p:sp>
    </p:spTree>
    <p:extLst>
      <p:ext uri="{BB962C8B-B14F-4D97-AF65-F5344CB8AC3E}">
        <p14:creationId xmlns:p14="http://schemas.microsoft.com/office/powerpoint/2010/main" val="125022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5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reativity, art&#10;&#10;Description automatically generated with low confidence">
            <a:extLst>
              <a:ext uri="{FF2B5EF4-FFF2-40B4-BE49-F238E27FC236}">
                <a16:creationId xmlns:a16="http://schemas.microsoft.com/office/drawing/2014/main" id="{197D2168-8413-FB13-B6C2-C3E115531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15" y="-353371"/>
            <a:ext cx="4871544" cy="6890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AEAEB-825A-A47C-11EC-3A6B828BC791}"/>
              </a:ext>
            </a:extLst>
          </p:cNvPr>
          <p:cNvSpPr txBox="1"/>
          <p:nvPr/>
        </p:nvSpPr>
        <p:spPr>
          <a:xfrm>
            <a:off x="768485" y="914400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9640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98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092CF0B-EAC1-8870-6FC5-498FD07B1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62" y="3704304"/>
            <a:ext cx="3118263" cy="2078842"/>
          </a:xfrm>
          <a:prstGeom prst="rect">
            <a:avLst/>
          </a:prstGeom>
        </p:spPr>
      </p:pic>
      <p:pic>
        <p:nvPicPr>
          <p:cNvPr id="10" name="Picture 9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145CC43-7CCF-8EE2-2898-D010920874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" y="3704303"/>
            <a:ext cx="3118265" cy="20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3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 title="IguanaTex Bitmap Display">
            <a:extLst>
              <a:ext uri="{FF2B5EF4-FFF2-40B4-BE49-F238E27FC236}">
                <a16:creationId xmlns:a16="http://schemas.microsoft.com/office/drawing/2014/main" id="{2E339EE4-F4A4-9888-6753-A822EC9F2F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19" y="3974275"/>
            <a:ext cx="8249904" cy="455619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 title="IguanaTex Bitmap Display">
            <a:extLst>
              <a:ext uri="{FF2B5EF4-FFF2-40B4-BE49-F238E27FC236}">
                <a16:creationId xmlns:a16="http://schemas.microsoft.com/office/drawing/2014/main" id="{7A5931AC-EA19-7A4F-E621-B2F0323547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57" y="4852188"/>
            <a:ext cx="4213333" cy="68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9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12" y="106556"/>
            <a:ext cx="5542600" cy="310887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\frac{ds_1}{dt} = -(\gamma_{x_a, s_1})(\frac{s_1}{s_1 + K_{x_a,s_1}})(\xi_{x_a} \space \mu max_{x_a}x_a)$ &#10;&#10;\end{document}" title="IguanaTex Bitmap Display">
            <a:extLst>
              <a:ext uri="{FF2B5EF4-FFF2-40B4-BE49-F238E27FC236}">
                <a16:creationId xmlns:a16="http://schemas.microsoft.com/office/drawing/2014/main" id="{CFAB7684-061D-1084-3A8D-5C5A43E8B7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55" y="390187"/>
            <a:ext cx="4603428" cy="377905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 title="IguanaTex Bitmap Display">
            <a:extLst>
              <a:ext uri="{FF2B5EF4-FFF2-40B4-BE49-F238E27FC236}">
                <a16:creationId xmlns:a16="http://schemas.microsoft.com/office/drawing/2014/main" id="{C88DFE34-6235-137B-67E8-35392898D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3072243"/>
            <a:ext cx="9353143" cy="455619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 title="IguanaTex Bitmap Display">
            <a:extLst>
              <a:ext uri="{FF2B5EF4-FFF2-40B4-BE49-F238E27FC236}">
                <a16:creationId xmlns:a16="http://schemas.microsoft.com/office/drawing/2014/main" id="{A920B452-2129-5144-00FA-F2BA44C6595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3639415"/>
            <a:ext cx="6307047" cy="455619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\frac{ds_5}{dt} = (\frac{s_1}{s_1 + k_{x_a,s1}})(\xi_{x_a} \space \mu max_{x_a} x_a)$ &#10;&#10;&#10;\end{document}" title="IguanaTex Bitmap Display">
            <a:extLst>
              <a:ext uri="{FF2B5EF4-FFF2-40B4-BE49-F238E27FC236}">
                <a16:creationId xmlns:a16="http://schemas.microsoft.com/office/drawing/2014/main" id="{B2F7808F-3CF6-1700-8C67-73454999F43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4413893"/>
            <a:ext cx="3512381" cy="365714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 title="IguanaTex Bitmap Display">
            <a:extLst>
              <a:ext uri="{FF2B5EF4-FFF2-40B4-BE49-F238E27FC236}">
                <a16:creationId xmlns:a16="http://schemas.microsoft.com/office/drawing/2014/main" id="{3C861A2A-FD91-E750-104B-464423C207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1" y="5060955"/>
            <a:ext cx="7776001" cy="455619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 title="IguanaTex Bitmap Display">
            <a:extLst>
              <a:ext uri="{FF2B5EF4-FFF2-40B4-BE49-F238E27FC236}">
                <a16:creationId xmlns:a16="http://schemas.microsoft.com/office/drawing/2014/main" id="{70A1B763-A213-8B7A-954A-82880C2163F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70" y="5696911"/>
            <a:ext cx="8205718" cy="455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13D937-E6E1-5F0B-B902-358C892D316A}"/>
              </a:ext>
            </a:extLst>
          </p:cNvPr>
          <p:cNvSpPr txBox="1"/>
          <p:nvPr/>
        </p:nvSpPr>
        <p:spPr>
          <a:xfrm>
            <a:off x="11082269" y="58320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50590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2704E5-A19E-20B7-A39E-5FFBC06F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8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907209ED-D928-B595-5D64-77AFA5358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277022" y="219918"/>
            <a:ext cx="2454604" cy="3379807"/>
          </a:xfrm>
          <a:prstGeom prst="rect">
            <a:avLst/>
          </a:prstGeom>
        </p:spPr>
      </p:pic>
      <p:pic>
        <p:nvPicPr>
          <p:cNvPr id="8" name="Picture 7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05EE359-553B-57A2-37A2-BD70C3F8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7" r="71454" b="-717"/>
          <a:stretch/>
        </p:blipFill>
        <p:spPr>
          <a:xfrm>
            <a:off x="2731626" y="219918"/>
            <a:ext cx="2985110" cy="1990846"/>
          </a:xfrm>
          <a:prstGeom prst="rect">
            <a:avLst/>
          </a:prstGeom>
        </p:spPr>
      </p:pic>
      <p:pic>
        <p:nvPicPr>
          <p:cNvPr id="9" name="Picture 8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9667C7B-B6DF-B681-1E9C-1C3ED488E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0" t="21560" r="36694" b="51604"/>
          <a:stretch/>
        </p:blipFill>
        <p:spPr>
          <a:xfrm>
            <a:off x="3110890" y="2210764"/>
            <a:ext cx="2985110" cy="1840375"/>
          </a:xfrm>
          <a:prstGeom prst="rect">
            <a:avLst/>
          </a:prstGeom>
        </p:spPr>
      </p:pic>
      <p:pic>
        <p:nvPicPr>
          <p:cNvPr id="10" name="Picture 9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1BEB601E-2770-944F-D07F-66340230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t="73207" r="35684" b="-43"/>
          <a:stretch/>
        </p:blipFill>
        <p:spPr>
          <a:xfrm>
            <a:off x="3249786" y="4201610"/>
            <a:ext cx="3127865" cy="1840375"/>
          </a:xfrm>
          <a:prstGeom prst="rect">
            <a:avLst/>
          </a:prstGeom>
        </p:spPr>
      </p:pic>
      <p:pic>
        <p:nvPicPr>
          <p:cNvPr id="11" name="Picture 10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0C25488A-FF7E-ADC3-0F11-D43465812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6" t="21560" r="-434" b="51604"/>
          <a:stretch/>
        </p:blipFill>
        <p:spPr>
          <a:xfrm>
            <a:off x="5879939" y="2210763"/>
            <a:ext cx="4016416" cy="18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5527F-F9B4-0D00-27F9-FE7E750B1433}"/>
              </a:ext>
            </a:extLst>
          </p:cNvPr>
          <p:cNvSpPr txBox="1"/>
          <p:nvPr/>
        </p:nvSpPr>
        <p:spPr>
          <a:xfrm>
            <a:off x="108205" y="740779"/>
            <a:ext cx="497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23A3A-81D9-5875-F01F-4EEA6618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BF63B-BD42-7A9B-5DF5-F4E91428C730}"/>
              </a:ext>
            </a:extLst>
          </p:cNvPr>
          <p:cNvSpPr txBox="1"/>
          <p:nvPr/>
        </p:nvSpPr>
        <p:spPr>
          <a:xfrm>
            <a:off x="108206" y="740779"/>
            <a:ext cx="427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016357-114A-255E-FA61-CD69DA5AFDE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DCB147-E301-2B2A-D8C3-9FA6A7C6B4F7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17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31BF3B-E15F-69F3-D327-CE7E81357F23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C7B60-CB8A-35B0-79DD-0899527EE079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8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steady-state concentration of fermentation acids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AD554C-5B16-123A-95A4-90FED0AFA209}"/>
              </a:ext>
            </a:extLst>
          </p:cNvPr>
          <p:cNvSpPr/>
          <p:nvPr/>
        </p:nvSpPr>
        <p:spPr>
          <a:xfrm>
            <a:off x="7218742" y="2776955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49BF31-3557-4E65-06E5-D83EFAD66B57}"/>
              </a:ext>
            </a:extLst>
          </p:cNvPr>
          <p:cNvSpPr/>
          <p:nvPr/>
        </p:nvSpPr>
        <p:spPr>
          <a:xfrm>
            <a:off x="5681242" y="510539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E3B6F6-7A5D-9D70-ABFC-22A5A75EAF95}"/>
              </a:ext>
            </a:extLst>
          </p:cNvPr>
          <p:cNvSpPr/>
          <p:nvPr/>
        </p:nvSpPr>
        <p:spPr>
          <a:xfrm>
            <a:off x="8229603" y="599857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BBB69B-C482-8609-858A-93F7452C3F55}"/>
              </a:ext>
            </a:extLst>
          </p:cNvPr>
          <p:cNvSpPr/>
          <p:nvPr/>
        </p:nvSpPr>
        <p:spPr>
          <a:xfrm>
            <a:off x="9296401" y="6208851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254ECA-AB27-B2FE-45C8-C19AE2EB2544}"/>
              </a:ext>
            </a:extLst>
          </p:cNvPr>
          <p:cNvSpPr/>
          <p:nvPr/>
        </p:nvSpPr>
        <p:spPr>
          <a:xfrm>
            <a:off x="7249609" y="1974448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5186F-4B7F-893C-E4A8-0692A7C6ED8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F5B87C-A34C-323C-B72B-46DE851CB1D6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3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98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steady-state concentration of fermentation acids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AD554C-5B16-123A-95A4-90FED0AFA209}"/>
              </a:ext>
            </a:extLst>
          </p:cNvPr>
          <p:cNvSpPr/>
          <p:nvPr/>
        </p:nvSpPr>
        <p:spPr>
          <a:xfrm>
            <a:off x="7218742" y="2776955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49BF31-3557-4E65-06E5-D83EFAD66B57}"/>
              </a:ext>
            </a:extLst>
          </p:cNvPr>
          <p:cNvSpPr/>
          <p:nvPr/>
        </p:nvSpPr>
        <p:spPr>
          <a:xfrm>
            <a:off x="5681242" y="510539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E3B6F6-7A5D-9D70-ABFC-22A5A75EAF95}"/>
              </a:ext>
            </a:extLst>
          </p:cNvPr>
          <p:cNvSpPr/>
          <p:nvPr/>
        </p:nvSpPr>
        <p:spPr>
          <a:xfrm>
            <a:off x="8229603" y="599857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BBB69B-C482-8609-858A-93F7452C3F55}"/>
              </a:ext>
            </a:extLst>
          </p:cNvPr>
          <p:cNvSpPr/>
          <p:nvPr/>
        </p:nvSpPr>
        <p:spPr>
          <a:xfrm>
            <a:off x="9296401" y="6208851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254ECA-AB27-B2FE-45C8-C19AE2EB2544}"/>
              </a:ext>
            </a:extLst>
          </p:cNvPr>
          <p:cNvSpPr/>
          <p:nvPr/>
        </p:nvSpPr>
        <p:spPr>
          <a:xfrm>
            <a:off x="7249609" y="1974448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5186F-4B7F-893C-E4A8-0692A7C6ED8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F5B87C-A34C-323C-B72B-46DE851CB1D6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755631-03CA-445F-0F7C-BC1070D6C55D}"/>
              </a:ext>
            </a:extLst>
          </p:cNvPr>
          <p:cNvSpPr/>
          <p:nvPr/>
        </p:nvSpPr>
        <p:spPr>
          <a:xfrm>
            <a:off x="4338403" y="3596752"/>
            <a:ext cx="682906" cy="645289"/>
          </a:xfrm>
          <a:prstGeom prst="ellips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6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4E737-D1B1-BB5F-1483-6FC7BBA09368}"/>
              </a:ext>
            </a:extLst>
          </p:cNvPr>
          <p:cNvSpPr txBox="1"/>
          <p:nvPr/>
        </p:nvSpPr>
        <p:spPr>
          <a:xfrm>
            <a:off x="233464" y="729574"/>
            <a:ext cx="470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different dilution rates in a chemostat</a:t>
            </a:r>
          </a:p>
        </p:txBody>
      </p:sp>
      <p:pic>
        <p:nvPicPr>
          <p:cNvPr id="3" name="Picture 2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AE530F89-E88A-B8F6-803D-03622CB9B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629234" y="2210763"/>
            <a:ext cx="2454604" cy="33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pic>
        <p:nvPicPr>
          <p:cNvPr id="16" name="Picture 1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EE5A3E2-C787-3FA4-FADF-0CB6F7005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3" y="4370004"/>
            <a:ext cx="3098963" cy="2324223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EC51CC6-7482-D379-06DF-799DE31C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1019701"/>
            <a:ext cx="3349994" cy="251249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48ECD01-8BB9-7526-7DB9-3BCD6E8F155F}"/>
              </a:ext>
            </a:extLst>
          </p:cNvPr>
          <p:cNvSpPr/>
          <p:nvPr/>
        </p:nvSpPr>
        <p:spPr>
          <a:xfrm>
            <a:off x="4947920" y="3599234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BC8EC3-EEC4-A567-A182-05944B27CB46}"/>
              </a:ext>
            </a:extLst>
          </p:cNvPr>
          <p:cNvSpPr/>
          <p:nvPr/>
        </p:nvSpPr>
        <p:spPr>
          <a:xfrm>
            <a:off x="5032230" y="5055141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93E98-7B6D-DD1E-EB1D-E4EB86483C2B}"/>
              </a:ext>
            </a:extLst>
          </p:cNvPr>
          <p:cNvSpPr txBox="1"/>
          <p:nvPr/>
        </p:nvSpPr>
        <p:spPr>
          <a:xfrm>
            <a:off x="108374" y="163773"/>
            <a:ext cx="540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low dilution rates, the steady-state concentration of trehalose is low, </a:t>
            </a:r>
            <a:r>
              <a:rPr lang="en-US" sz="1600" i="1" dirty="0" err="1"/>
              <a:t>Blautia</a:t>
            </a:r>
            <a:r>
              <a:rPr lang="en-US" sz="1600" i="1" dirty="0"/>
              <a:t> </a:t>
            </a:r>
            <a:r>
              <a:rPr lang="en-US" sz="1600" i="1" dirty="0" err="1"/>
              <a:t>hydrogenotrophica</a:t>
            </a:r>
            <a:r>
              <a:rPr lang="en-US" sz="1600" i="1" dirty="0"/>
              <a:t> </a:t>
            </a:r>
            <a:r>
              <a:rPr lang="en-US" sz="1600" dirty="0"/>
              <a:t>consumes glucose and outcompetes the others, particularly </a:t>
            </a:r>
            <a:r>
              <a:rPr lang="en-US" sz="1600" i="1" dirty="0"/>
              <a:t>Roseburia intestinalis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1759-EF02-FF92-839A-6E297CF75BB2}"/>
              </a:ext>
            </a:extLst>
          </p:cNvPr>
          <p:cNvSpPr txBox="1"/>
          <p:nvPr/>
        </p:nvSpPr>
        <p:spPr>
          <a:xfrm>
            <a:off x="108374" y="3544794"/>
            <a:ext cx="5075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high dilution rates, the steady-state concentration of trehalose is high, </a:t>
            </a:r>
            <a:r>
              <a:rPr lang="en-US" sz="1600" dirty="0" err="1"/>
              <a:t>Bh</a:t>
            </a:r>
            <a:r>
              <a:rPr lang="en-US" sz="1600" dirty="0"/>
              <a:t> remains in its trehalose-consuming phenotype without outcompeting any of the others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3829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917D4FD-0CAF-8D40-8D43-9077B892062E}"/>
              </a:ext>
            </a:extLst>
          </p:cNvPr>
          <p:cNvGrpSpPr/>
          <p:nvPr/>
        </p:nvGrpSpPr>
        <p:grpSpPr>
          <a:xfrm>
            <a:off x="451413" y="243068"/>
            <a:ext cx="3460830" cy="5978325"/>
            <a:chOff x="451413" y="243068"/>
            <a:chExt cx="3460830" cy="5978325"/>
          </a:xfrm>
        </p:grpSpPr>
        <p:pic>
          <p:nvPicPr>
            <p:cNvPr id="4" name="Picture 3" descr="A picture containing diagram, text, drawing, sketch&#10;&#10;Description automatically generated">
              <a:extLst>
                <a:ext uri="{FF2B5EF4-FFF2-40B4-BE49-F238E27FC236}">
                  <a16:creationId xmlns:a16="http://schemas.microsoft.com/office/drawing/2014/main" id="{9932B702-FD7C-2DDC-3B9A-961B516AE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8" r="76527" b="36709"/>
            <a:stretch/>
          </p:blipFill>
          <p:spPr>
            <a:xfrm>
              <a:off x="821804" y="2604302"/>
              <a:ext cx="2454604" cy="33798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7D6F96-BDF6-6E8F-FA92-9F6A39C0A0B6}"/>
                </a:ext>
              </a:extLst>
            </p:cNvPr>
            <p:cNvSpPr txBox="1"/>
            <p:nvPr/>
          </p:nvSpPr>
          <p:spPr>
            <a:xfrm>
              <a:off x="821804" y="636607"/>
              <a:ext cx="27431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Start in chemostat mode with a dilution rate of k.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Wait until the system reaches a steady-state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BD6D6C-2720-2256-6C9D-C5E78EDDE5C4}"/>
                </a:ext>
              </a:extLst>
            </p:cNvPr>
            <p:cNvSpPr/>
            <p:nvPr/>
          </p:nvSpPr>
          <p:spPr>
            <a:xfrm>
              <a:off x="451413" y="243068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369E3A-1D54-95E3-005B-61B6E4664AB6}"/>
              </a:ext>
            </a:extLst>
          </p:cNvPr>
          <p:cNvGrpSpPr/>
          <p:nvPr/>
        </p:nvGrpSpPr>
        <p:grpSpPr>
          <a:xfrm>
            <a:off x="4004841" y="256570"/>
            <a:ext cx="3902597" cy="5978325"/>
            <a:chOff x="4004841" y="256570"/>
            <a:chExt cx="3902597" cy="59783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F48664-EC35-C672-B7E7-CB7268BC2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542" r="73345" b="23455"/>
            <a:stretch/>
          </p:blipFill>
          <p:spPr>
            <a:xfrm>
              <a:off x="5139883" y="2784002"/>
              <a:ext cx="1434537" cy="30204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F8C0-8730-A3D2-E599-0037EF6D045E}"/>
                </a:ext>
              </a:extLst>
            </p:cNvPr>
            <p:cNvSpPr txBox="1"/>
            <p:nvPr/>
          </p:nvSpPr>
          <p:spPr>
            <a:xfrm>
              <a:off x="4724400" y="1190605"/>
              <a:ext cx="2743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Stop the feed for a period of time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F7990B-BAA5-3822-9059-2F59B1684B48}"/>
                </a:ext>
              </a:extLst>
            </p:cNvPr>
            <p:cNvSpPr/>
            <p:nvPr/>
          </p:nvSpPr>
          <p:spPr>
            <a:xfrm>
              <a:off x="4446608" y="256570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3FB7C42-913A-A865-DEE4-0CE64E76D98C}"/>
                </a:ext>
              </a:extLst>
            </p:cNvPr>
            <p:cNvSpPr/>
            <p:nvPr/>
          </p:nvSpPr>
          <p:spPr>
            <a:xfrm>
              <a:off x="4004841" y="2784002"/>
              <a:ext cx="302873" cy="46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5CE94A-205C-0A6D-26A6-281DDC68B2E7}"/>
              </a:ext>
            </a:extLst>
          </p:cNvPr>
          <p:cNvGrpSpPr/>
          <p:nvPr/>
        </p:nvGrpSpPr>
        <p:grpSpPr>
          <a:xfrm>
            <a:off x="7953737" y="270072"/>
            <a:ext cx="3810002" cy="5978325"/>
            <a:chOff x="7953737" y="270072"/>
            <a:chExt cx="3810002" cy="5978325"/>
          </a:xfrm>
        </p:grpSpPr>
        <p:pic>
          <p:nvPicPr>
            <p:cNvPr id="8" name="Picture 7" descr="A picture containing diagram, text, drawing, sketch&#10;&#10;Description automatically generated">
              <a:extLst>
                <a:ext uri="{FF2B5EF4-FFF2-40B4-BE49-F238E27FC236}">
                  <a16:creationId xmlns:a16="http://schemas.microsoft.com/office/drawing/2014/main" id="{6A8B8AC7-C107-FFEA-11A9-E278E6DAD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8" r="76527" b="36709"/>
            <a:stretch/>
          </p:blipFill>
          <p:spPr>
            <a:xfrm>
              <a:off x="9145931" y="2604302"/>
              <a:ext cx="2454604" cy="33798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8D5C77-5E34-F428-9DF0-25160368397F}"/>
                </a:ext>
              </a:extLst>
            </p:cNvPr>
            <p:cNvSpPr txBox="1"/>
            <p:nvPr/>
          </p:nvSpPr>
          <p:spPr>
            <a:xfrm>
              <a:off x="8729242" y="636607"/>
              <a:ext cx="27431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Restart the chemostat mode with the previous dilution rate of k.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Wait until the system reaches a steady-state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01ABC9-2856-8579-BE95-E448824AC413}"/>
                </a:ext>
              </a:extLst>
            </p:cNvPr>
            <p:cNvSpPr/>
            <p:nvPr/>
          </p:nvSpPr>
          <p:spPr>
            <a:xfrm>
              <a:off x="8302909" y="270072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5026C11-B643-0324-2E28-5DC06D3BF282}"/>
                </a:ext>
              </a:extLst>
            </p:cNvPr>
            <p:cNvSpPr/>
            <p:nvPr/>
          </p:nvSpPr>
          <p:spPr>
            <a:xfrm>
              <a:off x="7953737" y="2790750"/>
              <a:ext cx="302873" cy="46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8E1D8134-0BD8-3879-FF26-BD4DE322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41" y="147520"/>
            <a:ext cx="8153987" cy="6115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BD7AAE-8C20-2149-862D-9F6E555EA307}"/>
              </a:ext>
            </a:extLst>
          </p:cNvPr>
          <p:cNvSpPr/>
          <p:nvPr/>
        </p:nvSpPr>
        <p:spPr>
          <a:xfrm>
            <a:off x="7323424" y="2974806"/>
            <a:ext cx="1123437" cy="2347568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3DE-3197-E1CA-EDAF-CF67D7EB2FC7}"/>
              </a:ext>
            </a:extLst>
          </p:cNvPr>
          <p:cNvSpPr/>
          <p:nvPr/>
        </p:nvSpPr>
        <p:spPr>
          <a:xfrm>
            <a:off x="7329906" y="438908"/>
            <a:ext cx="1123437" cy="244830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D479F-5762-C6AC-B500-225BC64701F6}"/>
              </a:ext>
            </a:extLst>
          </p:cNvPr>
          <p:cNvSpPr txBox="1"/>
          <p:nvPr/>
        </p:nvSpPr>
        <p:spPr>
          <a:xfrm>
            <a:off x="4892329" y="31106"/>
            <a:ext cx="322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Hysteresis &amp; ecological memory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DF3D0-B8C1-F4F2-FA56-9AE1A324B222}"/>
              </a:ext>
            </a:extLst>
          </p:cNvPr>
          <p:cNvGrpSpPr/>
          <p:nvPr/>
        </p:nvGrpSpPr>
        <p:grpSpPr>
          <a:xfrm>
            <a:off x="958865" y="1101239"/>
            <a:ext cx="2866404" cy="3844322"/>
            <a:chOff x="8573324" y="2642036"/>
            <a:chExt cx="2866404" cy="3844322"/>
          </a:xfrm>
        </p:grpSpPr>
        <p:pic>
          <p:nvPicPr>
            <p:cNvPr id="3" name="Picture 2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F90F74D4-E657-65F9-FDD2-C404D618D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2F77ED-AE47-497C-A7BA-EC3D0DCC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367C60-9D8D-0389-837A-B89D3D069F94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ED2CE109-069D-88F4-67D3-E30501E6AB6A}"/>
                </a:ext>
              </a:extLst>
            </p:cNvPr>
            <p:cNvCxnSpPr>
              <a:stCxn id="4" idx="0"/>
              <a:endCxn id="3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403A7A0-895A-F289-A0F3-7B8A4EB30A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EC6940-8448-A670-5B29-3A828AFFAA8F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90802EE-22CD-11AD-3808-E5EA87CC2B83}"/>
              </a:ext>
            </a:extLst>
          </p:cNvPr>
          <p:cNvSpPr/>
          <p:nvPr/>
        </p:nvSpPr>
        <p:spPr>
          <a:xfrm>
            <a:off x="4173166" y="2910574"/>
            <a:ext cx="882757" cy="23475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7E23C0-3527-E46F-C0FF-E14D2AF8C6C2}"/>
              </a:ext>
            </a:extLst>
          </p:cNvPr>
          <p:cNvSpPr/>
          <p:nvPr/>
        </p:nvSpPr>
        <p:spPr>
          <a:xfrm>
            <a:off x="4169924" y="419995"/>
            <a:ext cx="882757" cy="2450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CFBF6-24B4-ED79-3BE8-1BBA0BC12238}"/>
              </a:ext>
            </a:extLst>
          </p:cNvPr>
          <p:cNvSpPr txBox="1"/>
          <p:nvPr/>
        </p:nvSpPr>
        <p:spPr>
          <a:xfrm>
            <a:off x="2874286" y="141402"/>
            <a:ext cx="222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 perturbation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C18FE-74EF-9985-D99A-9DA754A74647}"/>
              </a:ext>
            </a:extLst>
          </p:cNvPr>
          <p:cNvSpPr txBox="1"/>
          <p:nvPr/>
        </p:nvSpPr>
        <p:spPr>
          <a:xfrm>
            <a:off x="2494762" y="5252201"/>
            <a:ext cx="222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Without perturbation</a:t>
            </a:r>
          </a:p>
        </p:txBody>
      </p:sp>
    </p:spTree>
    <p:extLst>
      <p:ext uri="{BB962C8B-B14F-4D97-AF65-F5344CB8AC3E}">
        <p14:creationId xmlns:p14="http://schemas.microsoft.com/office/powerpoint/2010/main" val="31074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C78091-844A-775F-406A-137FDEC182CB}"/>
              </a:ext>
            </a:extLst>
          </p:cNvPr>
          <p:cNvGrpSpPr/>
          <p:nvPr/>
        </p:nvGrpSpPr>
        <p:grpSpPr>
          <a:xfrm>
            <a:off x="0" y="424208"/>
            <a:ext cx="3055717" cy="5746380"/>
            <a:chOff x="0" y="424208"/>
            <a:chExt cx="3055717" cy="5746380"/>
          </a:xfrm>
        </p:grpSpPr>
        <p:pic>
          <p:nvPicPr>
            <p:cNvPr id="26" name="Picture 2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EE4461DE-ECB9-C67B-92DA-1D44D9AA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98" y="424208"/>
              <a:ext cx="2963119" cy="2222339"/>
            </a:xfrm>
            <a:prstGeom prst="rect">
              <a:avLst/>
            </a:prstGeom>
          </p:spPr>
        </p:pic>
        <p:pic>
          <p:nvPicPr>
            <p:cNvPr id="34" name="Picture 3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0C7F0C7-0E4E-0AA2-B1CB-29D357FD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21888"/>
              <a:ext cx="2963119" cy="222233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CA4AD-9937-0773-5242-48C917C0E16C}"/>
                </a:ext>
              </a:extLst>
            </p:cNvPr>
            <p:cNvSpPr txBox="1"/>
            <p:nvPr/>
          </p:nvSpPr>
          <p:spPr>
            <a:xfrm>
              <a:off x="798653" y="5801256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1h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7CECE6-8C56-C127-2491-F1CC7A03869D}"/>
              </a:ext>
            </a:extLst>
          </p:cNvPr>
          <p:cNvGrpSpPr/>
          <p:nvPr/>
        </p:nvGrpSpPr>
        <p:grpSpPr>
          <a:xfrm>
            <a:off x="3019706" y="375569"/>
            <a:ext cx="2975095" cy="5745852"/>
            <a:chOff x="3019706" y="375569"/>
            <a:chExt cx="2975095" cy="5745852"/>
          </a:xfrm>
        </p:grpSpPr>
        <p:pic>
          <p:nvPicPr>
            <p:cNvPr id="28" name="Picture 2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086595B-F586-CAA7-6306-4C95B8F2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682" y="375569"/>
              <a:ext cx="2963119" cy="2222339"/>
            </a:xfrm>
            <a:prstGeom prst="rect">
              <a:avLst/>
            </a:prstGeom>
          </p:spPr>
        </p:pic>
        <p:pic>
          <p:nvPicPr>
            <p:cNvPr id="36" name="Picture 3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5EA07E14-AEE6-6D85-6CA9-336EDE22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706" y="3173249"/>
              <a:ext cx="2963119" cy="222233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CDAA11-A91D-CEBF-2FB2-087FCC66D6D4}"/>
                </a:ext>
              </a:extLst>
            </p:cNvPr>
            <p:cNvSpPr txBox="1"/>
            <p:nvPr/>
          </p:nvSpPr>
          <p:spPr>
            <a:xfrm>
              <a:off x="3827797" y="5752089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10h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8BD781-B382-2A52-098A-81395BC74FBD}"/>
              </a:ext>
            </a:extLst>
          </p:cNvPr>
          <p:cNvGrpSpPr/>
          <p:nvPr/>
        </p:nvGrpSpPr>
        <p:grpSpPr>
          <a:xfrm>
            <a:off x="5970766" y="326930"/>
            <a:ext cx="3031765" cy="5697214"/>
            <a:chOff x="5970766" y="375568"/>
            <a:chExt cx="3031765" cy="5697214"/>
          </a:xfrm>
        </p:grpSpPr>
        <p:pic>
          <p:nvPicPr>
            <p:cNvPr id="30" name="Picture 2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64A7966-6EA4-3CF4-84C1-51A7246EC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766" y="375568"/>
              <a:ext cx="2963120" cy="2222340"/>
            </a:xfrm>
            <a:prstGeom prst="rect">
              <a:avLst/>
            </a:prstGeom>
          </p:spPr>
        </p:pic>
        <p:pic>
          <p:nvPicPr>
            <p:cNvPr id="38" name="Picture 3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0533E7B0-BF9A-77EE-3E89-828A7CAA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412" y="3173249"/>
              <a:ext cx="2963119" cy="222233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0685D6-381C-D091-E99F-B84DC8440F2A}"/>
                </a:ext>
              </a:extLst>
            </p:cNvPr>
            <p:cNvSpPr txBox="1"/>
            <p:nvPr/>
          </p:nvSpPr>
          <p:spPr>
            <a:xfrm>
              <a:off x="6876297" y="5703450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20h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5E000-13DC-627F-83F4-67892AC11060}"/>
              </a:ext>
            </a:extLst>
          </p:cNvPr>
          <p:cNvGrpSpPr/>
          <p:nvPr/>
        </p:nvGrpSpPr>
        <p:grpSpPr>
          <a:xfrm>
            <a:off x="8909851" y="326931"/>
            <a:ext cx="3112387" cy="5697213"/>
            <a:chOff x="8909851" y="375569"/>
            <a:chExt cx="3112387" cy="5697213"/>
          </a:xfrm>
        </p:grpSpPr>
        <p:pic>
          <p:nvPicPr>
            <p:cNvPr id="32" name="Picture 3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6D8CD80-74ED-4646-B088-4D4CEB8D0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851" y="375569"/>
              <a:ext cx="2963119" cy="2222339"/>
            </a:xfrm>
            <a:prstGeom prst="rect">
              <a:avLst/>
            </a:prstGeom>
          </p:spPr>
        </p:pic>
        <p:pic>
          <p:nvPicPr>
            <p:cNvPr id="40" name="Picture 3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34B666C-7100-A96B-1EC5-6C0823983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119" y="3173249"/>
              <a:ext cx="2963119" cy="222233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2E545B-175B-2848-0AFE-3365E4D6B526}"/>
                </a:ext>
              </a:extLst>
            </p:cNvPr>
            <p:cNvSpPr txBox="1"/>
            <p:nvPr/>
          </p:nvSpPr>
          <p:spPr>
            <a:xfrm>
              <a:off x="9924797" y="5703450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30h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7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184421B-553D-D78F-EFBC-61E0FD09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58583"/>
            <a:ext cx="5738112" cy="4303584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3ABC74B-6CDA-DE3B-D6C0-E02064EE1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26" y="4635661"/>
            <a:ext cx="2963119" cy="2222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899E73-855C-3DAC-5B26-6A2D1BDACFB5}"/>
              </a:ext>
            </a:extLst>
          </p:cNvPr>
          <p:cNvGrpSpPr/>
          <p:nvPr/>
        </p:nvGrpSpPr>
        <p:grpSpPr>
          <a:xfrm>
            <a:off x="6552228" y="371255"/>
            <a:ext cx="5587883" cy="4190912"/>
            <a:chOff x="3986124" y="371255"/>
            <a:chExt cx="8153987" cy="6115490"/>
          </a:xfrm>
        </p:grpSpPr>
        <p:pic>
          <p:nvPicPr>
            <p:cNvPr id="11" name="Picture 10" descr="A picture containing text, screenshot, colorfulness, rectangle&#10;&#10;Description automatically generated">
              <a:extLst>
                <a:ext uri="{FF2B5EF4-FFF2-40B4-BE49-F238E27FC236}">
                  <a16:creationId xmlns:a16="http://schemas.microsoft.com/office/drawing/2014/main" id="{BF2A9BB0-E86A-3BE6-4E6B-0D751F50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24" y="371255"/>
              <a:ext cx="8153987" cy="611549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16D645-DB1A-B837-3500-B150C692E8EA}"/>
                </a:ext>
              </a:extLst>
            </p:cNvPr>
            <p:cNvSpPr/>
            <p:nvPr/>
          </p:nvSpPr>
          <p:spPr>
            <a:xfrm>
              <a:off x="7271535" y="3219855"/>
              <a:ext cx="1123437" cy="2347568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A42A2A-D3B9-A1AC-6C41-5FDA5B299D3F}"/>
                </a:ext>
              </a:extLst>
            </p:cNvPr>
            <p:cNvSpPr/>
            <p:nvPr/>
          </p:nvSpPr>
          <p:spPr>
            <a:xfrm>
              <a:off x="7278017" y="664500"/>
              <a:ext cx="1123437" cy="244830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FD990A-DC96-25B2-B6BF-D10B3F196D4A}"/>
              </a:ext>
            </a:extLst>
          </p:cNvPr>
          <p:cNvCxnSpPr>
            <a:cxnSpLocks/>
          </p:cNvCxnSpPr>
          <p:nvPr/>
        </p:nvCxnSpPr>
        <p:spPr>
          <a:xfrm>
            <a:off x="972766" y="1857983"/>
            <a:ext cx="1042675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13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C21BC-BD4F-9E62-E82C-BFF515D0D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94"/>
          <a:stretch/>
        </p:blipFill>
        <p:spPr>
          <a:xfrm>
            <a:off x="5968796" y="1646765"/>
            <a:ext cx="1168807" cy="2445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994136-F327-4272-2E52-1EA1AFB613F7}"/>
              </a:ext>
            </a:extLst>
          </p:cNvPr>
          <p:cNvSpPr txBox="1"/>
          <p:nvPr/>
        </p:nvSpPr>
        <p:spPr>
          <a:xfrm>
            <a:off x="1342417" y="1089498"/>
            <a:ext cx="3619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Experimental validation</a:t>
            </a:r>
          </a:p>
        </p:txBody>
      </p:sp>
    </p:spTree>
    <p:extLst>
      <p:ext uri="{BB962C8B-B14F-4D97-AF65-F5344CB8AC3E}">
        <p14:creationId xmlns:p14="http://schemas.microsoft.com/office/powerpoint/2010/main" val="607525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7F9C24C-746C-3E6F-2065-165D08C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2" y="0"/>
            <a:ext cx="2856188" cy="1652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1AACAA-0730-108D-2E34-C03ED43A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85" y="0"/>
            <a:ext cx="2856188" cy="16520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8AA43-A69D-1B80-B94B-11C263372699}"/>
              </a:ext>
            </a:extLst>
          </p:cNvPr>
          <p:cNvSpPr txBox="1"/>
          <p:nvPr/>
        </p:nvSpPr>
        <p:spPr>
          <a:xfrm>
            <a:off x="787941" y="1692514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dilution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A5E1F-D76F-0315-AA6F-725C538DE59D}"/>
              </a:ext>
            </a:extLst>
          </p:cNvPr>
          <p:cNvSpPr txBox="1"/>
          <p:nvPr/>
        </p:nvSpPr>
        <p:spPr>
          <a:xfrm>
            <a:off x="3965735" y="1692514"/>
            <a:ext cx="20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slower dilution rate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6FEA6-56A4-AB28-D06A-C83BAC482B07}"/>
              </a:ext>
            </a:extLst>
          </p:cNvPr>
          <p:cNvSpPr txBox="1"/>
          <p:nvPr/>
        </p:nvSpPr>
        <p:spPr>
          <a:xfrm>
            <a:off x="2778109" y="2812174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Tipping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8FCEF-40B2-EAB0-83A1-8992BDB3C37C}"/>
              </a:ext>
            </a:extLst>
          </p:cNvPr>
          <p:cNvSpPr txBox="1"/>
          <p:nvPr/>
        </p:nvSpPr>
        <p:spPr>
          <a:xfrm>
            <a:off x="88249" y="2457837"/>
            <a:ext cx="2689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1: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sufficiently high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does not form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Three species coexist, with </a:t>
            </a:r>
            <a:r>
              <a:rPr lang="en-US" sz="1200" dirty="0" err="1"/>
              <a:t>Bh</a:t>
            </a:r>
            <a:r>
              <a:rPr lang="en-US" sz="1200" dirty="0"/>
              <a:t> at low abundance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Higher butyrate, lower acetate concentration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0A0CC0-103F-5BA9-A4C3-A2F6FEFCE47D}"/>
              </a:ext>
            </a:extLst>
          </p:cNvPr>
          <p:cNvSpPr txBox="1"/>
          <p:nvPr/>
        </p:nvSpPr>
        <p:spPr>
          <a:xfrm>
            <a:off x="4330774" y="2572123"/>
            <a:ext cx="2689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2: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low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forms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outcompetes Ri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Lower butyrate, higher acetate concentration</a:t>
            </a:r>
          </a:p>
        </p:txBody>
      </p:sp>
      <p:pic>
        <p:nvPicPr>
          <p:cNvPr id="3" name="Picture 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49107CF-B5EB-4195-FB85-F82011B87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31" y="3140588"/>
            <a:ext cx="4761620" cy="3571216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F3871B4-4DED-41D9-F58F-568FA488B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13" y="402224"/>
            <a:ext cx="3332855" cy="2499641"/>
          </a:xfrm>
          <a:prstGeom prst="rect">
            <a:avLst/>
          </a:prstGeom>
        </p:spPr>
      </p:pic>
      <p:pic>
        <p:nvPicPr>
          <p:cNvPr id="15" name="Picture 1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192948-2394-01F6-8B73-6CC0D9E50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1" y="4212163"/>
            <a:ext cx="3332855" cy="2499641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2C92B94-98A3-95AE-C47F-3FE153258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6" y="4138346"/>
            <a:ext cx="3332855" cy="2499641"/>
          </a:xfrm>
          <a:prstGeom prst="rect">
            <a:avLst/>
          </a:prstGeom>
        </p:spPr>
      </p:pic>
      <p:pic>
        <p:nvPicPr>
          <p:cNvPr id="19" name="Picture 18" descr="A picture containing line, screenshot, rectangle, black&#10;&#10;Description automatically generated">
            <a:extLst>
              <a:ext uri="{FF2B5EF4-FFF2-40B4-BE49-F238E27FC236}">
                <a16:creationId xmlns:a16="http://schemas.microsoft.com/office/drawing/2014/main" id="{108D3A8A-A764-47E0-1CE5-BF6C27286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61" y="1725086"/>
            <a:ext cx="3482431" cy="14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C6767C1-E98C-8377-4B7A-85ECE4C8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7" y="1598229"/>
            <a:ext cx="6888487" cy="5166365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DEEA059-5729-5F96-E6DB-1FC940D2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83" y="3704549"/>
            <a:ext cx="4080060" cy="3060045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817172E-E5B0-2A3C-5E8D-4BCEAA845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86" y="251209"/>
            <a:ext cx="4410757" cy="330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27584-84B1-8715-401B-FB29CF516916}"/>
              </a:ext>
            </a:extLst>
          </p:cNvPr>
          <p:cNvSpPr txBox="1"/>
          <p:nvPr/>
        </p:nvSpPr>
        <p:spPr>
          <a:xfrm>
            <a:off x="1076446" y="251209"/>
            <a:ext cx="381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Hysteresis after feed stop perturbation</a:t>
            </a:r>
          </a:p>
        </p:txBody>
      </p:sp>
    </p:spTree>
    <p:extLst>
      <p:ext uri="{BB962C8B-B14F-4D97-AF65-F5344CB8AC3E}">
        <p14:creationId xmlns:p14="http://schemas.microsoft.com/office/powerpoint/2010/main" val="149195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2724653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4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2587E1-0EE3-3AB6-A1D6-2A846A32C86B}"/>
              </a:ext>
            </a:extLst>
          </p:cNvPr>
          <p:cNvSpPr txBox="1"/>
          <p:nvPr/>
        </p:nvSpPr>
        <p:spPr>
          <a:xfrm>
            <a:off x="168831" y="45780"/>
            <a:ext cx="1090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</a:t>
            </a:r>
            <a:r>
              <a:rPr lang="en-US" sz="2400" i="1" dirty="0" err="1"/>
              <a:t>Blautia</a:t>
            </a:r>
            <a:r>
              <a:rPr lang="en-US" sz="2400" i="1" dirty="0"/>
              <a:t> </a:t>
            </a:r>
            <a:r>
              <a:rPr lang="en-US" sz="2400" i="1" dirty="0" err="1"/>
              <a:t>hydrogenotrophica</a:t>
            </a:r>
            <a:r>
              <a:rPr lang="en-US" sz="2400" i="1" dirty="0"/>
              <a:t> </a:t>
            </a:r>
            <a:r>
              <a:rPr lang="en-US" sz="2400" dirty="0"/>
              <a:t>neglect glucose in the presence of trehalose?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02BEE4-7AAD-7C48-A1D1-98FD95ABF747}"/>
              </a:ext>
            </a:extLst>
          </p:cNvPr>
          <p:cNvGrpSpPr/>
          <p:nvPr/>
        </p:nvGrpSpPr>
        <p:grpSpPr>
          <a:xfrm>
            <a:off x="108205" y="1435261"/>
            <a:ext cx="4556392" cy="3183038"/>
            <a:chOff x="108205" y="1435261"/>
            <a:chExt cx="4556392" cy="31830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ED579-C1B6-2604-79F8-A74F5444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05" y="1630972"/>
              <a:ext cx="4228384" cy="25565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AED230-0A90-4960-6218-1C8C5F880567}"/>
                </a:ext>
              </a:extLst>
            </p:cNvPr>
            <p:cNvSpPr/>
            <p:nvPr/>
          </p:nvSpPr>
          <p:spPr>
            <a:xfrm>
              <a:off x="108205" y="1759352"/>
              <a:ext cx="4556392" cy="28589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45D0C9-3F51-9943-9396-8A3FD11E9B4B}"/>
                </a:ext>
              </a:extLst>
            </p:cNvPr>
            <p:cNvSpPr txBox="1"/>
            <p:nvPr/>
          </p:nvSpPr>
          <p:spPr>
            <a:xfrm>
              <a:off x="2114753" y="1435261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How?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4BA633-39B7-EB24-A0CD-AEDA0EB6A039}"/>
              </a:ext>
            </a:extLst>
          </p:cNvPr>
          <p:cNvGrpSpPr/>
          <p:nvPr/>
        </p:nvGrpSpPr>
        <p:grpSpPr>
          <a:xfrm>
            <a:off x="4909717" y="1186669"/>
            <a:ext cx="3748145" cy="5474562"/>
            <a:chOff x="4909717" y="1186669"/>
            <a:chExt cx="3748145" cy="5474562"/>
          </a:xfrm>
        </p:grpSpPr>
        <p:pic>
          <p:nvPicPr>
            <p:cNvPr id="7" name="Picture 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A4EC274-BDD7-1BFA-1522-7BA9D9CF0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198" y="1965184"/>
              <a:ext cx="2963120" cy="2222340"/>
            </a:xfrm>
            <a:prstGeom prst="rect">
              <a:avLst/>
            </a:prstGeom>
          </p:spPr>
        </p:pic>
        <p:pic>
          <p:nvPicPr>
            <p:cNvPr id="8" name="Picture 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5AC48CD-E191-9676-CC74-22F37D1F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417" y="4336055"/>
              <a:ext cx="2963119" cy="22223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36C0BC-61C5-B434-2829-1A9035F04150}"/>
                </a:ext>
              </a:extLst>
            </p:cNvPr>
            <p:cNvSpPr/>
            <p:nvPr/>
          </p:nvSpPr>
          <p:spPr>
            <a:xfrm>
              <a:off x="4909717" y="1556001"/>
              <a:ext cx="3748145" cy="51052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8D7447-F39F-B6BE-B4C0-029EC63268E2}"/>
                </a:ext>
              </a:extLst>
            </p:cNvPr>
            <p:cNvSpPr txBox="1"/>
            <p:nvPr/>
          </p:nvSpPr>
          <p:spPr>
            <a:xfrm>
              <a:off x="6337535" y="1186669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How?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7C97B9-5FDB-5FFB-FF40-3A61CC08FC0D}"/>
                </a:ext>
              </a:extLst>
            </p:cNvPr>
            <p:cNvSpPr/>
            <p:nvPr/>
          </p:nvSpPr>
          <p:spPr>
            <a:xfrm>
              <a:off x="7523544" y="5602147"/>
              <a:ext cx="868102" cy="84495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8F8951-151F-FC42-5F42-B035485AF5B9}"/>
              </a:ext>
            </a:extLst>
          </p:cNvPr>
          <p:cNvGrpSpPr/>
          <p:nvPr/>
        </p:nvGrpSpPr>
        <p:grpSpPr>
          <a:xfrm>
            <a:off x="3127478" y="700033"/>
            <a:ext cx="6764693" cy="5747065"/>
            <a:chOff x="8683062" y="933068"/>
            <a:chExt cx="6764693" cy="5747065"/>
          </a:xfrm>
        </p:grpSpPr>
        <p:pic>
          <p:nvPicPr>
            <p:cNvPr id="3" name="Picture 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96ADF1D3-7EB7-FD57-5A7E-84896E4B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062" y="1513118"/>
              <a:ext cx="6697576" cy="502318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4F10DE-CA62-4E51-901A-6DDB29330B82}"/>
                </a:ext>
              </a:extLst>
            </p:cNvPr>
            <p:cNvSpPr/>
            <p:nvPr/>
          </p:nvSpPr>
          <p:spPr>
            <a:xfrm>
              <a:off x="8683062" y="1341868"/>
              <a:ext cx="6764693" cy="53382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3E2CB0-50F9-9F63-8181-4E670F6454EC}"/>
                </a:ext>
              </a:extLst>
            </p:cNvPr>
            <p:cNvSpPr txBox="1"/>
            <p:nvPr/>
          </p:nvSpPr>
          <p:spPr>
            <a:xfrm>
              <a:off x="9617213" y="933068"/>
              <a:ext cx="730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7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E28C130-ED81-D95E-8349-F756E9496740}"/>
              </a:ext>
            </a:extLst>
          </p:cNvPr>
          <p:cNvGrpSpPr/>
          <p:nvPr/>
        </p:nvGrpSpPr>
        <p:grpSpPr>
          <a:xfrm>
            <a:off x="6190158" y="1087132"/>
            <a:ext cx="5108448" cy="4584192"/>
            <a:chOff x="304800" y="926592"/>
            <a:chExt cx="5108448" cy="45841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318ED9D-E4D4-5531-96B7-5A5CEE88B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917" y="2045825"/>
              <a:ext cx="4124014" cy="276634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DFACD0-6674-E4DB-A914-D0FAF9C718CF}"/>
                </a:ext>
              </a:extLst>
            </p:cNvPr>
            <p:cNvSpPr txBox="1"/>
            <p:nvPr/>
          </p:nvSpPr>
          <p:spPr>
            <a:xfrm>
              <a:off x="1222507" y="1238492"/>
              <a:ext cx="3628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efficiency, but high competition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AE67BC-D950-D779-EBA4-5C20EDA37DB2}"/>
                </a:ext>
              </a:extLst>
            </p:cNvPr>
            <p:cNvSpPr/>
            <p:nvPr/>
          </p:nvSpPr>
          <p:spPr>
            <a:xfrm>
              <a:off x="304800" y="926592"/>
              <a:ext cx="5108448" cy="4584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3B7563-CF0E-4268-E107-C1D2E4C61B1F}"/>
              </a:ext>
            </a:extLst>
          </p:cNvPr>
          <p:cNvGrpSpPr/>
          <p:nvPr/>
        </p:nvGrpSpPr>
        <p:grpSpPr>
          <a:xfrm>
            <a:off x="226405" y="1087132"/>
            <a:ext cx="5108448" cy="4584192"/>
            <a:chOff x="5861045" y="925588"/>
            <a:chExt cx="5108448" cy="45841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418536-A6EF-C42C-6B79-C9B939AF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9148" y="3082145"/>
              <a:ext cx="1312241" cy="20777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CCEC4D-FE4E-ED40-BF0E-57168ABD5C88}"/>
                </a:ext>
              </a:extLst>
            </p:cNvPr>
            <p:cNvSpPr txBox="1"/>
            <p:nvPr/>
          </p:nvSpPr>
          <p:spPr>
            <a:xfrm>
              <a:off x="6850813" y="1280040"/>
              <a:ext cx="347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efficiency, but low competition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7E7448-2EC3-9FAD-FF7C-32CA4B7535EA}"/>
                </a:ext>
              </a:extLst>
            </p:cNvPr>
            <p:cNvSpPr/>
            <p:nvPr/>
          </p:nvSpPr>
          <p:spPr>
            <a:xfrm>
              <a:off x="5861045" y="925588"/>
              <a:ext cx="5108448" cy="4584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98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53495E20-ADF9-294E-B9ED-98E310445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97" y="566173"/>
            <a:ext cx="3891085" cy="544488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CA4199F-A2CD-5E9B-9FBF-3A18F5D4D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08" y="1070658"/>
            <a:ext cx="3086590" cy="471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62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EEC4E-070B-D8C9-BDB6-2324FFA2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805" y="4867275"/>
            <a:ext cx="4282440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88C677-26AA-A061-2395-BD0AC2DA2859}"/>
              </a:ext>
            </a:extLst>
          </p:cNvPr>
          <p:cNvSpPr txBox="1"/>
          <p:nvPr/>
        </p:nvSpPr>
        <p:spPr>
          <a:xfrm>
            <a:off x="8067675" y="4495800"/>
            <a:ext cx="222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interaction matrix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E5C685-0CD1-5D8F-3480-0764D04F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45" y="845582"/>
            <a:ext cx="7611609" cy="56673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0574C3-7A86-C303-B03E-488C76AF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21" y="638175"/>
            <a:ext cx="2107024" cy="1295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3860DF-873D-70AB-0F3A-C4509EF06463}"/>
              </a:ext>
            </a:extLst>
          </p:cNvPr>
          <p:cNvSpPr txBox="1"/>
          <p:nvPr/>
        </p:nvSpPr>
        <p:spPr>
          <a:xfrm>
            <a:off x="1581150" y="295275"/>
            <a:ext cx="25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Phenomenological model</a:t>
            </a:r>
          </a:p>
        </p:txBody>
      </p:sp>
    </p:spTree>
    <p:extLst>
      <p:ext uri="{BB962C8B-B14F-4D97-AF65-F5344CB8AC3E}">
        <p14:creationId xmlns:p14="http://schemas.microsoft.com/office/powerpoint/2010/main" val="3790816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$\underset{x_a \rightarrow x_b}{f} = \frac{\epsilon^{h_{x_a, x_b}}}{k_{x_a, x_b}^{h_{x_a, x_b}} +\epsilon^{h_{x_a, x_b}}}r­_{x_a, x_b}$&#10;&#10;&#10;\end{document}" title="IguanaTex Bitmap Display">
            <a:extLst>
              <a:ext uri="{FF2B5EF4-FFF2-40B4-BE49-F238E27FC236}">
                <a16:creationId xmlns:a16="http://schemas.microsoft.com/office/drawing/2014/main" id="{2AF9D384-CF8A-D481-0414-2C10BAFDE1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47" y="538674"/>
            <a:ext cx="3151239" cy="52114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\underset{x_b \rightarrow x_a}{f} = \frac{k_{x_b, x_a}^{h_{x_b, x_a}}}{k_{x_b, x_a}^{h_{x_b, x_a}} +\epsilon^{h_{x_b, x_a}}}r­_{x_b, x_a}$&#10;&#10;&#10;\end{document}" title="IguanaTex Bitmap Display">
            <a:extLst>
              <a:ext uri="{FF2B5EF4-FFF2-40B4-BE49-F238E27FC236}">
                <a16:creationId xmlns:a16="http://schemas.microsoft.com/office/drawing/2014/main" id="{EF5D785D-5E85-FE46-9700-B32E69C95A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94" y="1264182"/>
            <a:ext cx="3148192" cy="61409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\frac{dx_a}{dt} = x_a(\mu_{x_a} - x_a -\underset{x_a \rightarrow x_b}{f}) + x_b \underset{x_b \rightarrow x_a}{f}$&#10;&#10;\end{document}" title="IguanaTex Bitmap Display">
            <a:extLst>
              <a:ext uri="{FF2B5EF4-FFF2-40B4-BE49-F238E27FC236}">
                <a16:creationId xmlns:a16="http://schemas.microsoft.com/office/drawing/2014/main" id="{AB49D1E3-3A48-D22A-D5FB-D7F65FAECD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5" y="815057"/>
            <a:ext cx="4237714" cy="455619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\frac{dx_b}{dt} = x_b(\mu_{x_b} -x_b -0.4x_e - 0.3x_i - \underset{x_b \rightarrow x_a}{f}) + x_a \underset{x_a \rightarrow x_b}{f}$&#10;&#10;\end{document}" title="IguanaTex Bitmap Display">
            <a:extLst>
              <a:ext uri="{FF2B5EF4-FFF2-40B4-BE49-F238E27FC236}">
                <a16:creationId xmlns:a16="http://schemas.microsoft.com/office/drawing/2014/main" id="{FEE6EFA5-A79D-162C-6C86-D1A6B40F26D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5" y="1486578"/>
            <a:ext cx="5930666" cy="45714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\underset{x_e \rightarrow x_f}{f} = \frac{\epsilon^{h_{x_e, x_f}}}{k_{x_e, x_f}^{h_{x_e, x_f}} +\epsilon^{h_{x_e, x_f}}}r­_{x_e, x_f}$&#10;&#10;&#10;\end{document}" title="IguanaTex Bitmap Display">
            <a:extLst>
              <a:ext uri="{FF2B5EF4-FFF2-40B4-BE49-F238E27FC236}">
                <a16:creationId xmlns:a16="http://schemas.microsoft.com/office/drawing/2014/main" id="{4D302DAD-3078-4360-47BE-73BA970BC88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47" y="2729714"/>
            <a:ext cx="3183239" cy="594286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\underset{x_f \rightarrow x_e}{f} = \frac{k_{x_f, x_e}^{h_{x_f, x_e}}}{k_{x_f, x_e}^{h_{x_f, x_e}} +\epsilon^{h_{x_f, x_e}}}r­_{x_f, x_e}$&#10;&#10;&#10;\end{document}" title="IguanaTex Bitmap Display">
            <a:extLst>
              <a:ext uri="{FF2B5EF4-FFF2-40B4-BE49-F238E27FC236}">
                <a16:creationId xmlns:a16="http://schemas.microsoft.com/office/drawing/2014/main" id="{8A854C17-3FFD-B916-74CB-E26B26A5CF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70" y="3429000"/>
            <a:ext cx="3186288" cy="711619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\frac{dx_e}{dt} = x_e(\mu_{x_e} -0.5 x_b - x_e - 0.3 x_i  -\underset{x_e \rightarrow x_f}{f}) + x_f \underset{x_f \rightarrow x_e}{f}$&#10;&#10;\end{document}" title="IguanaTex Bitmap Display">
            <a:extLst>
              <a:ext uri="{FF2B5EF4-FFF2-40B4-BE49-F238E27FC236}">
                <a16:creationId xmlns:a16="http://schemas.microsoft.com/office/drawing/2014/main" id="{66FF5EA8-7650-15D8-DC79-D815C0588C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2786857"/>
            <a:ext cx="5973334" cy="480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\frac{dx_f}{dt} = x_f(\mu_{x_f} - x_f -\underset{x_f \rightarrow x_e}{f}) + x_e \underset{x_e \rightarrow x_f}{f}$&#10;&#10;\end{document}" title="IguanaTex Bitmap Display">
            <a:extLst>
              <a:ext uri="{FF2B5EF4-FFF2-40B4-BE49-F238E27FC236}">
                <a16:creationId xmlns:a16="http://schemas.microsoft.com/office/drawing/2014/main" id="{1D7CB62C-9C6F-C411-E187-454CA58640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3462869"/>
            <a:ext cx="4284953" cy="505905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\underset{x_i \rightarrow x_j}{f} = \frac{\epsilon^{h_{x_i, x_j}}}{k_{x_i, x_j}^{h_{x_i, x_j}} +\epsilon^{h_{x_i, x_j}}}r­_{x_i, x_j}$&#10;&#10;&#10;\end{document}" title="IguanaTex Bitmap Display">
            <a:extLst>
              <a:ext uri="{FF2B5EF4-FFF2-40B4-BE49-F238E27FC236}">
                <a16:creationId xmlns:a16="http://schemas.microsoft.com/office/drawing/2014/main" id="{8A5B66B1-0E18-60F4-657D-DFA114EFA70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58" y="4787803"/>
            <a:ext cx="3027811" cy="58361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underset{x_j \rightarrow x_i}{f} = \frac{k_{x_j, x_i}^{h_{x_j, x_i}}}{k_{x_j, x_i}^{h_{x_j, x_i}} +\epsilon^{h_{x_j, x_i}}}r­_{x_j, x_i}$&#10;&#10;&#10;\end{document}" title="IguanaTex Bitmap Display">
            <a:extLst>
              <a:ext uri="{FF2B5EF4-FFF2-40B4-BE49-F238E27FC236}">
                <a16:creationId xmlns:a16="http://schemas.microsoft.com/office/drawing/2014/main" id="{A4032153-E9C4-9C86-6D5D-524FCF110ED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58" y="5443421"/>
            <a:ext cx="3033907" cy="697905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\frac{dx_i}{dt} = x_i(\mu_{x_i} -0.5 x_b - 0.4 x_e - x_i -\underset{x_i \rightarrow x_j}{f}) + x_j \underset{x_j \rightarrow x_i}{f}$&#10;&#10;\end{document}" title="IguanaTex Bitmap Display">
            <a:extLst>
              <a:ext uri="{FF2B5EF4-FFF2-40B4-BE49-F238E27FC236}">
                <a16:creationId xmlns:a16="http://schemas.microsoft.com/office/drawing/2014/main" id="{3C20887E-A817-1324-9101-2A8279E8A19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4919097"/>
            <a:ext cx="5811810" cy="47847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\frac{dx_j}{dt} = x_j(\mu_{x_j} + 0.1[x_a+x_b+x_e+x_f+x_i] - x_j -\underset{x_j \rightarrow x_i}{f}) + x_i \underset{x_i \rightarrow x_j}{f}$&#10;&#10;\end{document}" title="IguanaTex Bitmap Display">
            <a:extLst>
              <a:ext uri="{FF2B5EF4-FFF2-40B4-BE49-F238E27FC236}">
                <a16:creationId xmlns:a16="http://schemas.microsoft.com/office/drawing/2014/main" id="{76D6210D-0A29-946E-3574-3A04900D7F0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5371422"/>
            <a:ext cx="7373715" cy="502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655FAC-DBA2-121E-40F4-43E87C2D9A98}"/>
              </a:ext>
            </a:extLst>
          </p:cNvPr>
          <p:cNvSpPr txBox="1"/>
          <p:nvPr/>
        </p:nvSpPr>
        <p:spPr>
          <a:xfrm>
            <a:off x="481188" y="249223"/>
            <a:ext cx="110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</p:spTree>
    <p:extLst>
      <p:ext uri="{BB962C8B-B14F-4D97-AF65-F5344CB8AC3E}">
        <p14:creationId xmlns:p14="http://schemas.microsoft.com/office/powerpoint/2010/main" val="1095559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rectangle&#10;&#10;Description automatically generated">
            <a:extLst>
              <a:ext uri="{FF2B5EF4-FFF2-40B4-BE49-F238E27FC236}">
                <a16:creationId xmlns:a16="http://schemas.microsoft.com/office/drawing/2014/main" id="{04F7E652-A83D-9453-CFB2-7AB1C140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46" y="308920"/>
            <a:ext cx="8692978" cy="57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4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BF96B4A-49FE-C8F0-DCD8-183B519BC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176061A2-853E-C90B-1BF7-7BE31C4B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8" y="2400300"/>
            <a:ext cx="3543300" cy="2362200"/>
          </a:xfrm>
          <a:prstGeom prst="rect">
            <a:avLst/>
          </a:prstGeom>
        </p:spPr>
      </p:pic>
      <p:pic>
        <p:nvPicPr>
          <p:cNvPr id="8" name="Picture 7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86530E55-4FC2-9AC2-B511-C6E3490FB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66" y="2486338"/>
            <a:ext cx="3543300" cy="236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E932A-8263-89F4-3C5A-972EB9738C22}"/>
              </a:ext>
            </a:extLst>
          </p:cNvPr>
          <p:cNvSpPr txBox="1"/>
          <p:nvPr/>
        </p:nvSpPr>
        <p:spPr>
          <a:xfrm>
            <a:off x="524256" y="499872"/>
            <a:ext cx="754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Jekyll &amp; Mr. Hyde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577EC-0182-6800-571F-01FD05DD7C2A}"/>
              </a:ext>
            </a:extLst>
          </p:cNvPr>
          <p:cNvSpPr txBox="1"/>
          <p:nvPr/>
        </p:nvSpPr>
        <p:spPr>
          <a:xfrm>
            <a:off x="1084828" y="5059680"/>
            <a:ext cx="369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Species don’t transition between phenotypes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Bh</a:t>
            </a:r>
            <a:r>
              <a:rPr lang="en-US" dirty="0"/>
              <a:t> starts with its more efficient glucose phenotype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8F4C1-59CD-2F98-1354-C83EA5F5E980}"/>
              </a:ext>
            </a:extLst>
          </p:cNvPr>
          <p:cNvSpPr txBox="1"/>
          <p:nvPr/>
        </p:nvSpPr>
        <p:spPr>
          <a:xfrm>
            <a:off x="6846966" y="4968240"/>
            <a:ext cx="369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transitions are allowed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environment cue parameter allows </a:t>
            </a:r>
            <a:r>
              <a:rPr lang="en-US" dirty="0" err="1"/>
              <a:t>Bh</a:t>
            </a:r>
            <a:r>
              <a:rPr lang="en-US" dirty="0"/>
              <a:t> to transition between phenotypes</a:t>
            </a:r>
          </a:p>
        </p:txBody>
      </p:sp>
      <p:pic>
        <p:nvPicPr>
          <p:cNvPr id="12" name="Picture 11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575F3493-F195-FB20-735A-FA8D88A63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04" y="54864"/>
            <a:ext cx="1851414" cy="25907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8BE483-8533-586B-F1C1-26D3DAE891EF}"/>
              </a:ext>
            </a:extLst>
          </p:cNvPr>
          <p:cNvSpPr/>
          <p:nvPr/>
        </p:nvSpPr>
        <p:spPr>
          <a:xfrm>
            <a:off x="719328" y="2072640"/>
            <a:ext cx="4097976" cy="44866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CE76E-75DC-6E7E-66A6-B49100F9AD9A}"/>
              </a:ext>
            </a:extLst>
          </p:cNvPr>
          <p:cNvSpPr/>
          <p:nvPr/>
        </p:nvSpPr>
        <p:spPr>
          <a:xfrm>
            <a:off x="6786156" y="2072640"/>
            <a:ext cx="4097976" cy="44866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09CF4A-A659-4E4E-061F-979C67FA211A}"/>
              </a:ext>
            </a:extLst>
          </p:cNvPr>
          <p:cNvSpPr txBox="1"/>
          <p:nvPr/>
        </p:nvSpPr>
        <p:spPr>
          <a:xfrm>
            <a:off x="902208" y="195072"/>
            <a:ext cx="305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Enterotype hypothesis</a:t>
            </a:r>
          </a:p>
        </p:txBody>
      </p:sp>
      <p:pic>
        <p:nvPicPr>
          <p:cNvPr id="2" name="Picture 1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42FFD37C-5003-5E96-AEE4-DDF7D2BB4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9766" y="580994"/>
            <a:ext cx="4993693" cy="4238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883E04-BAC7-8AFF-6349-8C56FC02E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71"/>
          <a:stretch/>
        </p:blipFill>
        <p:spPr>
          <a:xfrm>
            <a:off x="4947406" y="580994"/>
            <a:ext cx="1699479" cy="4035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FAD51-1659-86D4-DD6E-1C9BF3EB9178}"/>
              </a:ext>
            </a:extLst>
          </p:cNvPr>
          <p:cNvSpPr txBox="1"/>
          <p:nvPr/>
        </p:nvSpPr>
        <p:spPr>
          <a:xfrm>
            <a:off x="6900364" y="2229356"/>
            <a:ext cx="4701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Driver species, with alternative phenotypes</a:t>
            </a:r>
          </a:p>
        </p:txBody>
      </p:sp>
    </p:spTree>
    <p:extLst>
      <p:ext uri="{BB962C8B-B14F-4D97-AF65-F5344CB8AC3E}">
        <p14:creationId xmlns:p14="http://schemas.microsoft.com/office/powerpoint/2010/main" val="366889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09CF4A-A659-4E4E-061F-979C67FA211A}"/>
              </a:ext>
            </a:extLst>
          </p:cNvPr>
          <p:cNvSpPr txBox="1"/>
          <p:nvPr/>
        </p:nvSpPr>
        <p:spPr>
          <a:xfrm>
            <a:off x="902208" y="195072"/>
            <a:ext cx="305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Enterotype hypothesis</a:t>
            </a:r>
          </a:p>
        </p:txBody>
      </p:sp>
      <p:pic>
        <p:nvPicPr>
          <p:cNvPr id="2" name="Picture 1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42FFD37C-5003-5E96-AEE4-DDF7D2BB4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9766" y="580994"/>
            <a:ext cx="4993693" cy="423854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A2A806-5699-D96F-79DD-6E6FE7AC3FDA}"/>
              </a:ext>
            </a:extLst>
          </p:cNvPr>
          <p:cNvGrpSpPr/>
          <p:nvPr/>
        </p:nvGrpSpPr>
        <p:grpSpPr>
          <a:xfrm>
            <a:off x="4757248" y="465854"/>
            <a:ext cx="2265248" cy="3494896"/>
            <a:chOff x="6849440" y="580994"/>
            <a:chExt cx="2615573" cy="40353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F03741-E166-D1FF-CB18-8132E1857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9440" y="580994"/>
              <a:ext cx="2523509" cy="18065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A85B0-8F24-4584-34F4-F1926301D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7039" y="2420435"/>
              <a:ext cx="1457019" cy="205002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0AF67C-11A1-A14A-1898-E52A9489FBF6}"/>
                </a:ext>
              </a:extLst>
            </p:cNvPr>
            <p:cNvSpPr/>
            <p:nvPr/>
          </p:nvSpPr>
          <p:spPr>
            <a:xfrm>
              <a:off x="7324928" y="2387538"/>
              <a:ext cx="2140085" cy="2228844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F24AA6-8E17-0AFF-1AF5-5A9F2D96383C}"/>
              </a:ext>
            </a:extLst>
          </p:cNvPr>
          <p:cNvGrpSpPr/>
          <p:nvPr/>
        </p:nvGrpSpPr>
        <p:grpSpPr>
          <a:xfrm>
            <a:off x="7329800" y="425904"/>
            <a:ext cx="1823713" cy="3705326"/>
            <a:chOff x="9575504" y="471420"/>
            <a:chExt cx="2140085" cy="43481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F8B2ED-326C-4588-7106-DE312C76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40501" y="580993"/>
              <a:ext cx="1164572" cy="180654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5D740E-FC29-822B-6EAF-BA4CC75B6E22}"/>
                </a:ext>
              </a:extLst>
            </p:cNvPr>
            <p:cNvSpPr/>
            <p:nvPr/>
          </p:nvSpPr>
          <p:spPr>
            <a:xfrm>
              <a:off x="9575504" y="471420"/>
              <a:ext cx="2140085" cy="2228844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BF593BB-0A21-BC7E-5F07-F12497D3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7124" y="2769507"/>
              <a:ext cx="1457019" cy="2050028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69A9AEC-C089-9E13-DC71-4C6B50072112}"/>
              </a:ext>
            </a:extLst>
          </p:cNvPr>
          <p:cNvSpPr/>
          <p:nvPr/>
        </p:nvSpPr>
        <p:spPr>
          <a:xfrm>
            <a:off x="4693927" y="195072"/>
            <a:ext cx="4702992" cy="40364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0CBBE7-6AAC-F02E-0C4D-5B3E8C83F7E9}"/>
              </a:ext>
            </a:extLst>
          </p:cNvPr>
          <p:cNvSpPr/>
          <p:nvPr/>
        </p:nvSpPr>
        <p:spPr>
          <a:xfrm>
            <a:off x="9581745" y="2626468"/>
            <a:ext cx="2516833" cy="40364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4E0075-9E4D-97A8-AEDC-07E1EF779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737" y="3257745"/>
            <a:ext cx="2191173" cy="27066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080C2F-2DB6-BCBC-9B5A-6DEECCE16410}"/>
              </a:ext>
            </a:extLst>
          </p:cNvPr>
          <p:cNvSpPr txBox="1"/>
          <p:nvPr/>
        </p:nvSpPr>
        <p:spPr>
          <a:xfrm>
            <a:off x="5169050" y="4324907"/>
            <a:ext cx="346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Jekyll </a:t>
            </a:r>
            <a:r>
              <a:rPr lang="en-US" b="1" dirty="0"/>
              <a:t>OR</a:t>
            </a:r>
            <a:r>
              <a:rPr lang="en-US" dirty="0"/>
              <a:t> Mr. Hyde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CD0AC5-08C6-829E-8598-EE0A3EA1C62A}"/>
              </a:ext>
            </a:extLst>
          </p:cNvPr>
          <p:cNvSpPr txBox="1"/>
          <p:nvPr/>
        </p:nvSpPr>
        <p:spPr>
          <a:xfrm>
            <a:off x="6475543" y="6207480"/>
            <a:ext cx="346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Jekyll </a:t>
            </a:r>
            <a:r>
              <a:rPr lang="en-US" b="1" dirty="0"/>
              <a:t>&amp;</a:t>
            </a:r>
            <a:r>
              <a:rPr lang="en-US" dirty="0"/>
              <a:t> Mr. Hyde</a:t>
            </a:r>
          </a:p>
        </p:txBody>
      </p:sp>
    </p:spTree>
    <p:extLst>
      <p:ext uri="{BB962C8B-B14F-4D97-AF65-F5344CB8AC3E}">
        <p14:creationId xmlns:p14="http://schemas.microsoft.com/office/powerpoint/2010/main" val="9603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61A4C5-34DB-6B40-7F68-9A4D1F76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50" y="666421"/>
            <a:ext cx="2187122" cy="1694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57F3E-1643-97D6-4A2C-FAB5C1E5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44" y="666421"/>
            <a:ext cx="2255720" cy="1694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C786BE-1EEF-529E-0431-2C18CC8AA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009" y="666421"/>
            <a:ext cx="2255720" cy="1747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D4885-0875-2E4E-D4D0-F5EB6A88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042" y="666421"/>
            <a:ext cx="2255720" cy="1747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0CEBD3-F4D9-675B-4082-37D04ACABC2B}"/>
              </a:ext>
            </a:extLst>
          </p:cNvPr>
          <p:cNvSpPr/>
          <p:nvPr/>
        </p:nvSpPr>
        <p:spPr>
          <a:xfrm>
            <a:off x="150471" y="104175"/>
            <a:ext cx="11840901" cy="259952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F14F7-6A99-A9BD-C064-50AAAC769ED2}"/>
              </a:ext>
            </a:extLst>
          </p:cNvPr>
          <p:cNvSpPr txBox="1"/>
          <p:nvPr/>
        </p:nvSpPr>
        <p:spPr>
          <a:xfrm>
            <a:off x="2106593" y="104175"/>
            <a:ext cx="736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 of interactions (gray 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interactions between all species</a:t>
            </a:r>
            <a:r>
              <a:rPr lang="en-US" dirty="0"/>
              <a:t>; </a:t>
            </a:r>
          </a:p>
          <a:p>
            <a:pPr algn="ctr"/>
            <a:r>
              <a:rPr lang="en-US" dirty="0"/>
              <a:t>red = </a:t>
            </a:r>
            <a:r>
              <a:rPr lang="en-US" dirty="0">
                <a:solidFill>
                  <a:srgbClr val="FF0000"/>
                </a:solidFill>
              </a:rPr>
              <a:t>interaction of the driver species’ fast-growing phenotype to all species</a:t>
            </a:r>
            <a:r>
              <a:rPr lang="en-US" dirty="0"/>
              <a:t>)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6313D121-055B-AFA0-F0C6-181D065F4EC6}"/>
              </a:ext>
            </a:extLst>
          </p:cNvPr>
          <p:cNvSpPr/>
          <p:nvPr/>
        </p:nvSpPr>
        <p:spPr>
          <a:xfrm>
            <a:off x="4235198" y="2402820"/>
            <a:ext cx="545146" cy="20148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9E70A-9D4B-0BA0-15CE-374CAB65EA9A}"/>
              </a:ext>
            </a:extLst>
          </p:cNvPr>
          <p:cNvSpPr txBox="1"/>
          <p:nvPr/>
        </p:nvSpPr>
        <p:spPr>
          <a:xfrm>
            <a:off x="4820412" y="2328947"/>
            <a:ext cx="300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 negative interactions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E8C3DEE-FFB4-BBA6-9D22-0568BA3F2F7E}"/>
              </a:ext>
            </a:extLst>
          </p:cNvPr>
          <p:cNvGrpSpPr/>
          <p:nvPr/>
        </p:nvGrpSpPr>
        <p:grpSpPr>
          <a:xfrm>
            <a:off x="256339" y="4398427"/>
            <a:ext cx="11840901" cy="2381192"/>
            <a:chOff x="256339" y="4398427"/>
            <a:chExt cx="11840901" cy="238119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3F682EE-2E59-4018-7E6C-2F1ACFA00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507"/>
            <a:stretch/>
          </p:blipFill>
          <p:spPr>
            <a:xfrm>
              <a:off x="620975" y="4871510"/>
              <a:ext cx="2087399" cy="188179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13CB06-96F6-D4BB-0865-DD253E11F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6507"/>
            <a:stretch/>
          </p:blipFill>
          <p:spPr>
            <a:xfrm>
              <a:off x="3621040" y="4871510"/>
              <a:ext cx="2087400" cy="188179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6B9A441-CD84-542A-07E7-54F2936C7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6533"/>
            <a:stretch/>
          </p:blipFill>
          <p:spPr>
            <a:xfrm>
              <a:off x="6621106" y="4832959"/>
              <a:ext cx="2071934" cy="188179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69F177-DF66-276B-AA09-B24CF5F3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99584" y="4871510"/>
              <a:ext cx="2397656" cy="1804688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35D569-E739-7897-8E02-5A35B55AFF47}"/>
                </a:ext>
              </a:extLst>
            </p:cNvPr>
            <p:cNvSpPr/>
            <p:nvPr/>
          </p:nvSpPr>
          <p:spPr>
            <a:xfrm>
              <a:off x="256339" y="4398427"/>
              <a:ext cx="11840901" cy="238119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4482F2-C6D1-87FD-EFFF-9D479C86463F}"/>
                </a:ext>
              </a:extLst>
            </p:cNvPr>
            <p:cNvSpPr txBox="1"/>
            <p:nvPr/>
          </p:nvSpPr>
          <p:spPr>
            <a:xfrm>
              <a:off x="1399400" y="4436524"/>
              <a:ext cx="9796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PCA plots; 1000 simulated communities with 50 species each; same interaction matrix;  stochastic ODE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2A07E9-A320-30A0-5D01-62817A85B73E}"/>
              </a:ext>
            </a:extLst>
          </p:cNvPr>
          <p:cNvGrpSpPr/>
          <p:nvPr/>
        </p:nvGrpSpPr>
        <p:grpSpPr>
          <a:xfrm>
            <a:off x="533488" y="2683927"/>
            <a:ext cx="7645699" cy="1636867"/>
            <a:chOff x="533488" y="2683927"/>
            <a:chExt cx="7645699" cy="163686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3579256-A799-039A-076A-A279CC968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3823" y="3361247"/>
              <a:ext cx="715344" cy="711803"/>
            </a:xfrm>
            <a:prstGeom prst="rect">
              <a:avLst/>
            </a:prstGeom>
          </p:spPr>
        </p:pic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72E4D992-760C-A1ED-4170-5E235910F511}"/>
                </a:ext>
              </a:extLst>
            </p:cNvPr>
            <p:cNvSpPr/>
            <p:nvPr/>
          </p:nvSpPr>
          <p:spPr>
            <a:xfrm>
              <a:off x="2326608" y="3388691"/>
              <a:ext cx="335665" cy="59127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E7DF4F-B1EB-5BB0-C5F4-F1E1CF986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60033" y="2923484"/>
              <a:ext cx="750330" cy="11639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67C8447-B46E-A587-D766-CA8E5A0B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55556" y="2683927"/>
              <a:ext cx="894069" cy="1257956"/>
            </a:xfrm>
            <a:prstGeom prst="rect">
              <a:avLst/>
            </a:prstGeom>
          </p:spPr>
        </p:pic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E3584FF4-E8DF-ECD3-C6BA-90BA5C7E8791}"/>
                </a:ext>
              </a:extLst>
            </p:cNvPr>
            <p:cNvSpPr/>
            <p:nvPr/>
          </p:nvSpPr>
          <p:spPr>
            <a:xfrm rot="10800000">
              <a:off x="5472458" y="3420774"/>
              <a:ext cx="335665" cy="591271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827E53-03A8-B785-EB69-FB9B0041D2F0}"/>
                </a:ext>
              </a:extLst>
            </p:cNvPr>
            <p:cNvSpPr txBox="1"/>
            <p:nvPr/>
          </p:nvSpPr>
          <p:spPr>
            <a:xfrm>
              <a:off x="533488" y="4059184"/>
              <a:ext cx="1159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Environment cue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D32032-B04F-751F-D3D3-8FC1FBBECEB7}"/>
                </a:ext>
              </a:extLst>
            </p:cNvPr>
            <p:cNvSpPr txBox="1"/>
            <p:nvPr/>
          </p:nvSpPr>
          <p:spPr>
            <a:xfrm>
              <a:off x="2276119" y="4026792"/>
              <a:ext cx="4299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high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B24723-DBE7-190D-3521-3F34259C7E16}"/>
                </a:ext>
              </a:extLst>
            </p:cNvPr>
            <p:cNvSpPr txBox="1"/>
            <p:nvPr/>
          </p:nvSpPr>
          <p:spPr>
            <a:xfrm>
              <a:off x="3156104" y="4037421"/>
              <a:ext cx="20217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Slow-growth weaker interaction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2FE165-64E9-6B7A-736C-ECE9B0512CD8}"/>
                </a:ext>
              </a:extLst>
            </p:cNvPr>
            <p:cNvSpPr txBox="1"/>
            <p:nvPr/>
          </p:nvSpPr>
          <p:spPr>
            <a:xfrm>
              <a:off x="5426363" y="4028721"/>
              <a:ext cx="3914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low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6EF6B2A-5488-9DB6-D9CB-A7BFF2D98983}"/>
                </a:ext>
              </a:extLst>
            </p:cNvPr>
            <p:cNvSpPr txBox="1"/>
            <p:nvPr/>
          </p:nvSpPr>
          <p:spPr>
            <a:xfrm>
              <a:off x="6155876" y="4039350"/>
              <a:ext cx="20233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fast-growth stronger interaction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1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BB87BB-662D-B954-5D48-98C41FB83A9D}"/>
              </a:ext>
            </a:extLst>
          </p:cNvPr>
          <p:cNvGrpSpPr/>
          <p:nvPr/>
        </p:nvGrpSpPr>
        <p:grpSpPr>
          <a:xfrm>
            <a:off x="377895" y="-330740"/>
            <a:ext cx="4848606" cy="6858000"/>
            <a:chOff x="377895" y="-330740"/>
            <a:chExt cx="4848606" cy="6858000"/>
          </a:xfrm>
        </p:grpSpPr>
        <p:pic>
          <p:nvPicPr>
            <p:cNvPr id="14" name="Picture 13" descr="A wooden boat with paddles&#10;&#10;Description automatically generated with medium confidence">
              <a:extLst>
                <a:ext uri="{FF2B5EF4-FFF2-40B4-BE49-F238E27FC236}">
                  <a16:creationId xmlns:a16="http://schemas.microsoft.com/office/drawing/2014/main" id="{22D7649E-DE37-CC15-6747-3F51F425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95" y="-330740"/>
              <a:ext cx="4848606" cy="68580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18935A-BCFD-FF92-E151-CBF35C320BBD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96" y="3613826"/>
              <a:ext cx="202335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36642B-10F4-7A6F-1C6E-7AF653D9CDC7}"/>
                </a:ext>
              </a:extLst>
            </p:cNvPr>
            <p:cNvCxnSpPr>
              <a:cxnSpLocks/>
            </p:cNvCxnSpPr>
            <p:nvPr/>
          </p:nvCxnSpPr>
          <p:spPr>
            <a:xfrm>
              <a:off x="2802198" y="717416"/>
              <a:ext cx="0" cy="499272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00E9A6-50E7-EEA2-A7E9-25E1ED500C54}"/>
                </a:ext>
              </a:extLst>
            </p:cNvPr>
            <p:cNvSpPr/>
            <p:nvPr/>
          </p:nvSpPr>
          <p:spPr>
            <a:xfrm>
              <a:off x="2724653" y="3521414"/>
              <a:ext cx="165092" cy="160506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937EDFF-4310-0BC5-0F4D-8348A1BF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0564" y="3601667"/>
              <a:ext cx="1604432" cy="121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112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61A4C5-34DB-6B40-7F68-9A4D1F76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50" y="666421"/>
            <a:ext cx="2187122" cy="1694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57F3E-1643-97D6-4A2C-FAB5C1E5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944" y="666421"/>
            <a:ext cx="2255720" cy="1694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C786BE-1EEF-529E-0431-2C18CC8AA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009" y="666421"/>
            <a:ext cx="2255720" cy="1747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D4885-0875-2E4E-D4D0-F5EB6A88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042" y="666421"/>
            <a:ext cx="2255720" cy="1747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0CEBD3-F4D9-675B-4082-37D04ACABC2B}"/>
              </a:ext>
            </a:extLst>
          </p:cNvPr>
          <p:cNvSpPr/>
          <p:nvPr/>
        </p:nvSpPr>
        <p:spPr>
          <a:xfrm>
            <a:off x="150471" y="104175"/>
            <a:ext cx="11840901" cy="259952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F14F7-6A99-A9BD-C064-50AAAC769ED2}"/>
              </a:ext>
            </a:extLst>
          </p:cNvPr>
          <p:cNvSpPr txBox="1"/>
          <p:nvPr/>
        </p:nvSpPr>
        <p:spPr>
          <a:xfrm>
            <a:off x="2106593" y="104175"/>
            <a:ext cx="736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 of interactions (gray =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interactions between all species</a:t>
            </a:r>
            <a:r>
              <a:rPr lang="en-US" dirty="0"/>
              <a:t>; </a:t>
            </a:r>
          </a:p>
          <a:p>
            <a:pPr algn="ctr"/>
            <a:r>
              <a:rPr lang="en-US" dirty="0"/>
              <a:t>red = </a:t>
            </a:r>
            <a:r>
              <a:rPr lang="en-US" dirty="0">
                <a:solidFill>
                  <a:srgbClr val="FF0000"/>
                </a:solidFill>
              </a:rPr>
              <a:t>interaction of the driver species’ fast-growing phenotype to all species</a:t>
            </a:r>
            <a:r>
              <a:rPr lang="en-US" dirty="0"/>
              <a:t>)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6313D121-055B-AFA0-F0C6-181D065F4EC6}"/>
              </a:ext>
            </a:extLst>
          </p:cNvPr>
          <p:cNvSpPr/>
          <p:nvPr/>
        </p:nvSpPr>
        <p:spPr>
          <a:xfrm>
            <a:off x="4235198" y="2402820"/>
            <a:ext cx="545146" cy="20148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9E70A-9D4B-0BA0-15CE-374CAB65EA9A}"/>
              </a:ext>
            </a:extLst>
          </p:cNvPr>
          <p:cNvSpPr txBox="1"/>
          <p:nvPr/>
        </p:nvSpPr>
        <p:spPr>
          <a:xfrm>
            <a:off x="4820412" y="2328947"/>
            <a:ext cx="300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 negative interactions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8BAC1-DE5A-8C6A-13D8-E672256B7C38}"/>
              </a:ext>
            </a:extLst>
          </p:cNvPr>
          <p:cNvSpPr/>
          <p:nvPr/>
        </p:nvSpPr>
        <p:spPr>
          <a:xfrm>
            <a:off x="1053296" y="1157468"/>
            <a:ext cx="2696901" cy="2812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9505-FF8A-D97C-AACA-5249D8B0D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21" y="1255402"/>
            <a:ext cx="2191173" cy="270662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D393B17-4098-7215-A3BE-4AA18E84FBC2}"/>
              </a:ext>
            </a:extLst>
          </p:cNvPr>
          <p:cNvGrpSpPr/>
          <p:nvPr/>
        </p:nvGrpSpPr>
        <p:grpSpPr>
          <a:xfrm>
            <a:off x="256339" y="4398427"/>
            <a:ext cx="11840901" cy="2381192"/>
            <a:chOff x="256339" y="4398427"/>
            <a:chExt cx="11840901" cy="23811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35D569-E739-7897-8E02-5A35B55AFF47}"/>
                </a:ext>
              </a:extLst>
            </p:cNvPr>
            <p:cNvSpPr/>
            <p:nvPr/>
          </p:nvSpPr>
          <p:spPr>
            <a:xfrm>
              <a:off x="256339" y="4398427"/>
              <a:ext cx="11840901" cy="238119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4482F2-C6D1-87FD-EFFF-9D479C86463F}"/>
                </a:ext>
              </a:extLst>
            </p:cNvPr>
            <p:cNvSpPr txBox="1"/>
            <p:nvPr/>
          </p:nvSpPr>
          <p:spPr>
            <a:xfrm>
              <a:off x="1399400" y="4436524"/>
              <a:ext cx="9796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PCA plots; 1000 simulated communities with 50 species each; same interaction matrix;  stochastic ODE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B63288-7A8A-6066-8DEE-BBD94888E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7591"/>
            <a:stretch/>
          </p:blipFill>
          <p:spPr>
            <a:xfrm>
              <a:off x="495727" y="4903323"/>
              <a:ext cx="1995355" cy="18224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D3A362-F71C-A8FC-97C6-A89934981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7939"/>
            <a:stretch/>
          </p:blipFill>
          <p:spPr>
            <a:xfrm>
              <a:off x="3460334" y="4919778"/>
              <a:ext cx="1986940" cy="18224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8544F3-6181-510E-8EF8-FDF64158A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8166"/>
            <a:stretch/>
          </p:blipFill>
          <p:spPr>
            <a:xfrm>
              <a:off x="6472207" y="4938154"/>
              <a:ext cx="1995355" cy="18352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4888C0-1B74-0CA3-E307-B6F60BCF0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75042" y="4881501"/>
              <a:ext cx="2409809" cy="1822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307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785CD4C-88BA-FED8-2338-436810E7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2" y="400050"/>
            <a:ext cx="61436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838C2-6FA9-412F-7B95-7679AA201372}"/>
              </a:ext>
            </a:extLst>
          </p:cNvPr>
          <p:cNvSpPr txBox="1"/>
          <p:nvPr/>
        </p:nvSpPr>
        <p:spPr>
          <a:xfrm>
            <a:off x="646176" y="4803648"/>
            <a:ext cx="11448583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Growth of 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Bacterium coli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in a mixture of glucose-sorbite, in the following proportions 1/3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); 2/2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), and 3/1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).</a:t>
            </a:r>
          </a:p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Adapted from Fig. 51 in Monod’s thesis (Monod </a:t>
            </a:r>
            <a:r>
              <a:rPr lang="en-US" b="0" i="0" u="sng" dirty="0">
                <a:solidFill>
                  <a:srgbClr val="376FAA"/>
                </a:solidFill>
                <a:effectLst/>
                <a:latin typeface="Cambria" panose="02040503050406030204" pitchFamily="18" charset="0"/>
                <a:hlinkClick r:id="rId3"/>
              </a:rPr>
              <a:t>1942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, p. 167)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4A5CC-E98F-7DC8-9B34-27BE5EB04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36" y="746302"/>
            <a:ext cx="2745676" cy="402921"/>
          </a:xfrm>
          <a:prstGeom prst="rect">
            <a:avLst/>
          </a:prstGeom>
        </p:spPr>
      </p:pic>
      <p:pic>
        <p:nvPicPr>
          <p:cNvPr id="6148" name="Picture 4" descr="Fig. 1">
            <a:extLst>
              <a:ext uri="{FF2B5EF4-FFF2-40B4-BE49-F238E27FC236}">
                <a16:creationId xmlns:a16="http://schemas.microsoft.com/office/drawing/2014/main" id="{B04C1412-BB27-4C91-94DA-5CE64D260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0"/>
          <a:stretch/>
        </p:blipFill>
        <p:spPr bwMode="auto">
          <a:xfrm>
            <a:off x="3999262" y="130501"/>
            <a:ext cx="5607748" cy="62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15578-BFE8-230C-EA99-98DBA694A050}"/>
              </a:ext>
            </a:extLst>
          </p:cNvPr>
          <p:cNvSpPr txBox="1"/>
          <p:nvPr/>
        </p:nvSpPr>
        <p:spPr>
          <a:xfrm>
            <a:off x="9720071" y="670763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-apple-system"/>
              </a:rPr>
              <a:t>Nat Aging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-apple-system"/>
              </a:rPr>
              <a:t>3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, 376–377 (2023)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32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2">
            <a:extLst>
              <a:ext uri="{FF2B5EF4-FFF2-40B4-BE49-F238E27FC236}">
                <a16:creationId xmlns:a16="http://schemas.microsoft.com/office/drawing/2014/main" id="{F232D263-0757-713D-9FFC-86F9CD239845}"/>
              </a:ext>
            </a:extLst>
          </p:cNvPr>
          <p:cNvCxnSpPr/>
          <p:nvPr/>
        </p:nvCxnSpPr>
        <p:spPr bwMode="auto">
          <a:xfrm>
            <a:off x="943356" y="924306"/>
            <a:ext cx="6858000" cy="0"/>
          </a:xfrm>
          <a:prstGeom prst="line">
            <a:avLst/>
          </a:prstGeom>
          <a:noFill/>
          <a:ln w="28575" cap="flat" cmpd="sng" algn="ctr">
            <a:solidFill>
              <a:srgbClr val="005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5C8ED9-0E6D-5AEC-BED9-6A7DAF72C67C}"/>
              </a:ext>
            </a:extLst>
          </p:cNvPr>
          <p:cNvSpPr txBox="1"/>
          <p:nvPr/>
        </p:nvSpPr>
        <p:spPr>
          <a:xfrm>
            <a:off x="925690" y="514904"/>
            <a:ext cx="6532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0739B-010C-0737-B3CC-2ACDB5C70BCE}"/>
              </a:ext>
            </a:extLst>
          </p:cNvPr>
          <p:cNvSpPr txBox="1"/>
          <p:nvPr/>
        </p:nvSpPr>
        <p:spPr>
          <a:xfrm>
            <a:off x="988835" y="1095756"/>
            <a:ext cx="32529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of Microbial Systems Biology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Karoline Faust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Bin Liu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4F0FE-BFD6-02A5-E1DD-5335BFAD5B3A}"/>
              </a:ext>
            </a:extLst>
          </p:cNvPr>
          <p:cNvSpPr/>
          <p:nvPr/>
        </p:nvSpPr>
        <p:spPr>
          <a:xfrm>
            <a:off x="988836" y="2410206"/>
            <a:ext cx="281202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Raes Lab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Emma Hernandez-Sanabria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 Rymenans</a:t>
            </a:r>
          </a:p>
        </p:txBody>
      </p:sp>
      <p:pic>
        <p:nvPicPr>
          <p:cNvPr id="8" name="Picture 7" descr="logo.jpg">
            <a:extLst>
              <a:ext uri="{FF2B5EF4-FFF2-40B4-BE49-F238E27FC236}">
                <a16:creationId xmlns:a16="http://schemas.microsoft.com/office/drawing/2014/main" id="{8B0DC67F-3BA9-C3DF-F5AD-14A460960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07" y="1420496"/>
            <a:ext cx="811610" cy="714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105DCB-5362-F6F1-182A-D3550DF05B89}"/>
              </a:ext>
            </a:extLst>
          </p:cNvPr>
          <p:cNvSpPr txBox="1"/>
          <p:nvPr/>
        </p:nvSpPr>
        <p:spPr>
          <a:xfrm>
            <a:off x="1012430" y="4552681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</a:p>
        </p:txBody>
      </p:sp>
      <p:pic>
        <p:nvPicPr>
          <p:cNvPr id="10" name="Picture 9" descr="erc_logo.jpg">
            <a:extLst>
              <a:ext uri="{FF2B5EF4-FFF2-40B4-BE49-F238E27FC236}">
                <a16:creationId xmlns:a16="http://schemas.microsoft.com/office/drawing/2014/main" id="{E5A372B5-DB44-2392-9DB4-DDFC4CEF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3" y="4875820"/>
            <a:ext cx="1462679" cy="66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D4794-47BE-1732-7994-60009F5B20B9}"/>
              </a:ext>
            </a:extLst>
          </p:cNvPr>
          <p:cNvSpPr txBox="1"/>
          <p:nvPr/>
        </p:nvSpPr>
        <p:spPr>
          <a:xfrm>
            <a:off x="4191549" y="2410206"/>
            <a:ext cx="21145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Bernaerts Lab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Kristel Bernaerts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Kenneth Simoens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36817-9923-2AB7-7161-B145AFA32895}"/>
              </a:ext>
            </a:extLst>
          </p:cNvPr>
          <p:cNvSpPr txBox="1"/>
          <p:nvPr/>
        </p:nvSpPr>
        <p:spPr>
          <a:xfrm>
            <a:off x="7453149" y="6313893"/>
            <a:ext cx="37264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QUESTIONS WELCOME!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5880-10FA-B19F-908E-7998EBE53B54}"/>
              </a:ext>
            </a:extLst>
          </p:cNvPr>
          <p:cNvSpPr txBox="1"/>
          <p:nvPr/>
        </p:nvSpPr>
        <p:spPr>
          <a:xfrm>
            <a:off x="4191549" y="1113774"/>
            <a:ext cx="21145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ETH Zürich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Dr. Annelies Geirnaert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31E1A-5FEF-5B44-C524-F7642C67FA95}"/>
              </a:ext>
            </a:extLst>
          </p:cNvPr>
          <p:cNvSpPr txBox="1"/>
          <p:nvPr/>
        </p:nvSpPr>
        <p:spPr>
          <a:xfrm>
            <a:off x="943356" y="3395910"/>
            <a:ext cx="24096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Université Libre de </a:t>
            </a:r>
            <a:r>
              <a:rPr lang="en-US" sz="1350" i="1" dirty="0" err="1">
                <a:latin typeface="Arial" panose="020B0604020202020204" pitchFamily="34" charset="0"/>
                <a:cs typeface="Arial" panose="020B0604020202020204" pitchFamily="34" charset="0"/>
              </a:rPr>
              <a:t>Bruxelles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Didier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Gonze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Restaurant">
            <a:extLst>
              <a:ext uri="{FF2B5EF4-FFF2-40B4-BE49-F238E27FC236}">
                <a16:creationId xmlns:a16="http://schemas.microsoft.com/office/drawing/2014/main" id="{E3D46CAD-609A-E188-662C-16741F58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40" y="39567"/>
            <a:ext cx="5306976" cy="23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alance of the Microverse letters">
            <a:extLst>
              <a:ext uri="{FF2B5EF4-FFF2-40B4-BE49-F238E27FC236}">
                <a16:creationId xmlns:a16="http://schemas.microsoft.com/office/drawing/2014/main" id="{CD10ABDF-25F7-2E79-1442-D6FFD3A59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/>
          <a:stretch/>
        </p:blipFill>
        <p:spPr bwMode="auto">
          <a:xfrm>
            <a:off x="6196540" y="2514549"/>
            <a:ext cx="5306976" cy="36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FA07D1-F54C-B7D1-2E03-CFA585ACB086}"/>
              </a:ext>
            </a:extLst>
          </p:cNvPr>
          <p:cNvSpPr txBox="1"/>
          <p:nvPr/>
        </p:nvSpPr>
        <p:spPr>
          <a:xfrm>
            <a:off x="4328320" y="3395910"/>
            <a:ext cx="166714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VEO group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Bas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Dutilh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Aristeides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Litos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3261101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37EDFF-4310-0BC5-0F4D-8348A1BFC891}"/>
              </a:ext>
            </a:extLst>
          </p:cNvPr>
          <p:cNvCxnSpPr>
            <a:cxnSpLocks/>
          </p:cNvCxnSpPr>
          <p:nvPr/>
        </p:nvCxnSpPr>
        <p:spPr>
          <a:xfrm flipV="1">
            <a:off x="3397012" y="3601667"/>
            <a:ext cx="1604432" cy="12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23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515C7C-4B9C-D826-3369-616194DC050C}"/>
              </a:ext>
            </a:extLst>
          </p:cNvPr>
          <p:cNvSpPr txBox="1"/>
          <p:nvPr/>
        </p:nvSpPr>
        <p:spPr>
          <a:xfrm>
            <a:off x="3184789" y="337083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4724141" y="3265900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ainting of a house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76A024AA-7BF1-2D8E-154C-6E2486AA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583660"/>
            <a:ext cx="536448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FC6241E-3EAE-469A-8B41-CAD16C5FA502}"/>
              </a:ext>
            </a:extLst>
          </p:cNvPr>
          <p:cNvGrpSpPr/>
          <p:nvPr/>
        </p:nvGrpSpPr>
        <p:grpSpPr>
          <a:xfrm>
            <a:off x="88734" y="66735"/>
            <a:ext cx="3575025" cy="3946197"/>
            <a:chOff x="22660" y="37673"/>
            <a:chExt cx="3575025" cy="3946197"/>
          </a:xfrm>
        </p:grpSpPr>
        <p:pic>
          <p:nvPicPr>
            <p:cNvPr id="7" name="Picture 6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76A024AA-7BF1-2D8E-154C-6E2486AA4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1211885" y="1376777"/>
              <a:ext cx="3528546" cy="946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8724CD-1406-9C5D-A87D-24EB2FA0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0" y="37674"/>
              <a:ext cx="2382056" cy="33708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A25BE-4E05-1059-3029-D5EDB0455E41}"/>
                </a:ext>
              </a:extLst>
            </p:cNvPr>
            <p:cNvSpPr txBox="1"/>
            <p:nvPr/>
          </p:nvSpPr>
          <p:spPr>
            <a:xfrm>
              <a:off x="454929" y="3614538"/>
              <a:ext cx="2435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Alternative stable states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E76198-1968-3748-2758-C520FABDFAF4}"/>
                </a:ext>
              </a:extLst>
            </p:cNvPr>
            <p:cNvSpPr/>
            <p:nvPr/>
          </p:nvSpPr>
          <p:spPr>
            <a:xfrm>
              <a:off x="22661" y="37673"/>
              <a:ext cx="3575024" cy="39461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10F182-1E87-A54E-65D1-CEA836BCDF6E}"/>
              </a:ext>
            </a:extLst>
          </p:cNvPr>
          <p:cNvGrpSpPr/>
          <p:nvPr/>
        </p:nvGrpSpPr>
        <p:grpSpPr>
          <a:xfrm>
            <a:off x="4042005" y="4517878"/>
            <a:ext cx="1514499" cy="1729648"/>
            <a:chOff x="5177795" y="1429966"/>
            <a:chExt cx="1514499" cy="17296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845F08-D0A0-E189-3050-8BA74B7E9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32" t="47788" r="27186" b="34563"/>
            <a:stretch/>
          </p:blipFill>
          <p:spPr>
            <a:xfrm>
              <a:off x="5516874" y="1580484"/>
              <a:ext cx="778213" cy="109922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9739B-B480-D7E0-BF76-C447C601358F}"/>
                </a:ext>
              </a:extLst>
            </p:cNvPr>
            <p:cNvSpPr txBox="1"/>
            <p:nvPr/>
          </p:nvSpPr>
          <p:spPr>
            <a:xfrm>
              <a:off x="5194342" y="2790282"/>
              <a:ext cx="14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Tipping point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2C33E6-E892-DE3A-B3AD-6FA6139C3A89}"/>
                </a:ext>
              </a:extLst>
            </p:cNvPr>
            <p:cNvSpPr/>
            <p:nvPr/>
          </p:nvSpPr>
          <p:spPr>
            <a:xfrm>
              <a:off x="5177795" y="1429966"/>
              <a:ext cx="1514499" cy="17296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C71F89-C5B1-F73D-B600-A53BCB0DCFF7}"/>
              </a:ext>
            </a:extLst>
          </p:cNvPr>
          <p:cNvGrpSpPr/>
          <p:nvPr/>
        </p:nvGrpSpPr>
        <p:grpSpPr>
          <a:xfrm>
            <a:off x="215423" y="4149228"/>
            <a:ext cx="3459453" cy="2642037"/>
            <a:chOff x="7420486" y="37673"/>
            <a:chExt cx="3459453" cy="26420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823C64-8D41-26FB-3CF4-F8DD7555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525" y="37674"/>
              <a:ext cx="1606044" cy="227270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C1D472-1B3D-59D7-7C2E-1FACC038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8636" y="37673"/>
              <a:ext cx="1606045" cy="22727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A23F55-B867-0E47-2C7B-AEB3C6717769}"/>
                </a:ext>
              </a:extLst>
            </p:cNvPr>
            <p:cNvSpPr txBox="1"/>
            <p:nvPr/>
          </p:nvSpPr>
          <p:spPr>
            <a:xfrm>
              <a:off x="8371547" y="2310378"/>
              <a:ext cx="1466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Perturbations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A9F3C5-8846-777A-FF10-E9DAE7079C2D}"/>
                </a:ext>
              </a:extLst>
            </p:cNvPr>
            <p:cNvSpPr/>
            <p:nvPr/>
          </p:nvSpPr>
          <p:spPr>
            <a:xfrm>
              <a:off x="7420486" y="170026"/>
              <a:ext cx="3459453" cy="250968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AB23E-CB99-D4FC-BEFC-B36AD7F857BF}"/>
              </a:ext>
            </a:extLst>
          </p:cNvPr>
          <p:cNvGrpSpPr/>
          <p:nvPr/>
        </p:nvGrpSpPr>
        <p:grpSpPr>
          <a:xfrm>
            <a:off x="8720751" y="2946942"/>
            <a:ext cx="2866404" cy="3844322"/>
            <a:chOff x="8573324" y="2642036"/>
            <a:chExt cx="2866404" cy="3844322"/>
          </a:xfrm>
        </p:grpSpPr>
        <p:pic>
          <p:nvPicPr>
            <p:cNvPr id="29" name="Picture 28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A652118B-F9F7-032D-333E-7E390C3AA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70EFAF3-B402-73A5-05EA-BC052191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BFAB8-3FBF-13B2-F0B0-E232CCE3F4AB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653DF65E-2EE3-01FE-A6E6-933EEC16E186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303B574-367E-18EC-F8CA-6687FA4910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5ECB51-1D68-E349-BE9A-41B5B9B91BDD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283F85-6634-67FD-999D-533498C667D1}"/>
              </a:ext>
            </a:extLst>
          </p:cNvPr>
          <p:cNvGrpSpPr/>
          <p:nvPr/>
        </p:nvGrpSpPr>
        <p:grpSpPr>
          <a:xfrm>
            <a:off x="6006235" y="3742694"/>
            <a:ext cx="2222129" cy="3048570"/>
            <a:chOff x="1070043" y="2579846"/>
            <a:chExt cx="2222129" cy="304857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3110328-90F4-AD41-2A95-32F5DE380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8179" y="2579846"/>
              <a:ext cx="2043010" cy="2891052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AF41EF-E0DB-0E34-39C7-796D12072871}"/>
                </a:ext>
              </a:extLst>
            </p:cNvPr>
            <p:cNvSpPr/>
            <p:nvPr/>
          </p:nvSpPr>
          <p:spPr>
            <a:xfrm>
              <a:off x="1070043" y="2811293"/>
              <a:ext cx="2222129" cy="281712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318160-3F07-CD72-6796-505E03282AE8}"/>
                </a:ext>
              </a:extLst>
            </p:cNvPr>
            <p:cNvSpPr txBox="1"/>
            <p:nvPr/>
          </p:nvSpPr>
          <p:spPr>
            <a:xfrm>
              <a:off x="1457931" y="5239396"/>
              <a:ext cx="1414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Predictability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E53BB24-AB4E-6DEE-4FF9-3AA5C8A0F3E9}"/>
              </a:ext>
            </a:extLst>
          </p:cNvPr>
          <p:cNvSpPr txBox="1"/>
          <p:nvPr/>
        </p:nvSpPr>
        <p:spPr>
          <a:xfrm>
            <a:off x="5717315" y="224254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5240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4601"/>
  <p:tag name="ORIGINALWIDTH" val="2480.69"/>
  <p:tag name="OUTPUTTYPE" val="PNG"/>
  <p:tag name="IGUANATEXVERSION" val="160"/>
  <p:tag name="LATEXADDIN" val="\documentclass{article}&#10;\usepackage{amsmath}&#10;\pagestyle{empty}&#10;\begin{document}&#10;&#10;$\frac{dN_A}{dt} = N_{A}(\underbrace{r_A}_{\text{growth rate}}-\underbrace{d_A N_A}_{\text{self-limitation}} - \underbrace{a_{B,A}N_B}_{\text{effect of B}})$&#10;&#10;&#10;\end{document}"/>
  <p:tag name="IGUANATEXSIZE" val="20"/>
  <p:tag name="IGUANATEXCURSOR" val="237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59.355"/>
  <p:tag name="LATEXADDIN" val="\documentclass{article}&#10;\usepackage{amsmath}&#10;\pagestyle{empty}&#10;\begin{document}&#10;&#10;$n$ - number of species&#10;&#10;&#10;\end{document}"/>
  <p:tag name="IGUANATEXSIZE" val="20"/>
  <p:tag name="IGUANATEXCURSOR" val="1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07.499"/>
  <p:tag name="LATEXADDIN" val="\documentclass{article}&#10;\usepackage{amsmath}&#10;\pagestyle{empty}&#10;\begin{document}&#10;&#10;&#10;$C$ - Average connectance (average proportion of non-zero entries per row)&#10;&#10;\end{document}"/>
  <p:tag name="IGUANATEXSIZE" val="20"/>
  <p:tag name="IGUANATEXCURSOR" val="1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3.3784"/>
  <p:tag name="OUTPUTTYPE" val="PNG"/>
  <p:tag name="IGUANATEXVERSION" val="160"/>
  <p:tag name="LATEXADDIN" val="\documentclass{article}&#10;\usepackage{amsmath}&#10;\pagestyle{empty}&#10;\begin{document}&#10;&#10;&#10;local community $i$&#10;&#10;\end{document}"/>
  <p:tag name="IGUANATEXSIZE" val="20"/>
  <p:tag name="IGUANATEXCURSOR" val="8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6.348"/>
  <p:tag name="OUTPUTTYPE" val="PNG"/>
  <p:tag name="IGUANATEXVERSION" val="160"/>
  <p:tag name="LATEXADDIN" val="\documentclass{article}&#10;\usepackage{amsmath}&#10;\pagestyle{empty}&#10;\begin{document}&#10;&#10;Interaction matrix ($A$)&#10;&#10;\end{document}"/>
  <p:tag name="IGUANATEXSIZE" val="20"/>
  <p:tag name="IGUANATEXCURSOR" val="105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59.992"/>
  <p:tag name="OUTPUTTYPE" val="PNG"/>
  <p:tag name="IGUANATEXVERSION" val="160"/>
  <p:tag name="LATEXADDIN" val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/>
  <p:tag name="IGUANATEXSIZE" val="20"/>
  <p:tag name="IGUANATEXCURSOR" val="28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2077"/>
  <p:tag name="ORIGINALWIDTH" val="2073.491"/>
  <p:tag name="OUTPUTTYPE" val="PNG"/>
  <p:tag name="IGUANATEXVERSION" val="160"/>
  <p:tag name="LATEXADDIN" val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2265.467"/>
  <p:tag name="OUTPUTTYPE" val="PNG"/>
  <p:tag name="IGUANATEXVERSION" val="160"/>
  <p:tag name="LATEXADDIN" val="\documentclass{article}&#10;\usepackage{amsmath}&#10;\pagestyle{empty}&#10;\begin{document}&#10;&#10;&#10;$\frac{ds_1}{dt} = -(\gamma_{x_a, s_1})(\frac{s_1}{s_1 + K_{x_a,s_1}})(\xi_{x_a} \space \mu max_{x_a}x_a)$ &#10;&#10;\end{document}"/>
  <p:tag name="IGUANATEXSIZE" val="20"/>
  <p:tag name="IGUANATEXCURSOR" val="189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602.925"/>
  <p:tag name="OUTPUTTYPE" val="PNG"/>
  <p:tag name="IGUANATEXVERSION" val="160"/>
  <p:tag name="LATEXADDIN" val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/>
  <p:tag name="IGUANATEXSIZE" val="20"/>
  <p:tag name="IGUANATEXCURSOR" val="30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103.862"/>
  <p:tag name="OUTPUTTYPE" val="PNG"/>
  <p:tag name="IGUANATEXVERSION" val="160"/>
  <p:tag name="LATEXADDIN" val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1728.534"/>
  <p:tag name="OUTPUTTYPE" val="PNG"/>
  <p:tag name="IGUANATEXVERSION" val="160"/>
  <p:tag name="LATEXADDIN" val="\documentclass{article}&#10;\usepackage{amsmath}&#10;\pagestyle{empty}&#10;\begin{document}&#10;&#10;$\frac{ds_5}{dt} = (\frac{s_1}{s_1 + k_{x_a,s1}})(\xi_{x_a} \space \mu max_{x_a} x_a)$ 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57.4428"/>
  <p:tag name="OUTPUTTYPE" val="PNG"/>
  <p:tag name="IGUANATEXVERSION" val="160"/>
  <p:tag name="LATEXADDIN" val="\documentclass{article}&#10;\usepackage{amsmath}&#10;\pagestyle{empty}&#10;\begin{document}&#10;&#10;$\alpha = 0.48$&#10;&#10;&#10;\end{document}"/>
  <p:tag name="IGUANATEXSIZE" val="20"/>
  <p:tag name="IGUANATEXCURSOR" val="95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826.772"/>
  <p:tag name="OUTPUTTYPE" val="PNG"/>
  <p:tag name="IGUANATEXVERSION" val="160"/>
  <p:tag name="LATEXADDIN" val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38.245"/>
  <p:tag name="OUTPUTTYPE" val="PNG"/>
  <p:tag name="IGUANATEXVERSION" val="160"/>
  <p:tag name="LATEXADDIN" val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/>
  <p:tag name="IGUANATEXSIZE" val="20"/>
  <p:tag name="IGUANATEXCURSOR" val="28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1550.806"/>
  <p:tag name="OUTPUTTYPE" val="PNG"/>
  <p:tag name="IGUANATEXVERSION" val="160"/>
  <p:tag name="LATEXADDIN" val="\documentclass{article}&#10;\usepackage{amsmath}&#10;\pagestyle{empty}&#10;\begin{document}&#10;&#10;$\underset{x_a \rightarrow x_b}{f} = \frac{\epsilon^{h_{x_a, x_b}}}{k_{x_a, x_b}^{h_{x_a, x_b}} +\epsilon^{h_{x_a, x_b}}}r­_{x_a, x_b}$&#10;&#10;&#10;\end{document}"/>
  <p:tag name="IGUANATEXSIZE" val="20"/>
  <p:tag name="IGUANATEXCURSOR" val="21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2122"/>
  <p:tag name="ORIGINALWIDTH" val="1549.306"/>
  <p:tag name="OUTPUTTYPE" val="PNG"/>
  <p:tag name="IGUANATEXVERSION" val="160"/>
  <p:tag name="LATEXADDIN" val="\documentclass{article}&#10;\usepackage{amsmath}&#10;\pagestyle{empty}&#10;\begin{document}&#10;&#10;$\underset{x_b \rightarrow x_a}{f} = \frac{k_{x_b, x_a}^{h_{x_b, x_a}}}{k_{x_b, x_a}^{h_{x_b, x_a}} +\epsilon^{h_{x_b, x_a}}}r­_{x_b, x_a}$&#10;&#10;&#10;\end{document}"/>
  <p:tag name="IGUANATEXSIZE" val="20"/>
  <p:tag name="IGUANATEXCURSOR" val="15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085.489"/>
  <p:tag name="OUTPUTTYPE" val="PNG"/>
  <p:tag name="IGUANATEXVERSION" val="160"/>
  <p:tag name="LATEXADDIN" val="\documentclass{article}&#10;\usepackage{amsmath}&#10;\pagestyle{empty}&#10;\begin{document}&#10;&#10;&#10;$\frac{dx_a}{dt} = x_a(\mu_{x_a} - x_a -\underset{x_a \rightarrow x_b}{f}) + x_b \underset{x_b \rightarrow x_a}{f}$&#10;&#10;\end{document}"/>
  <p:tag name="IGUANATEXSIZE" val="20"/>
  <p:tag name="IGUANATEXCURSOR" val="12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9719"/>
  <p:tag name="ORIGINALWIDTH" val="2918.635"/>
  <p:tag name="OUTPUTTYPE" val="PNG"/>
  <p:tag name="IGUANATEXVERSION" val="160"/>
  <p:tag name="LATEXADDIN" val="\documentclass{article}&#10;\usepackage{amsmath}&#10;\pagestyle{empty}&#10;\begin{document}&#10;&#10;&#10;$\frac{dx_b}{dt} = x_b(\mu_{x_b} -x_b -0.4x_e - 0.3x_i - \underset{x_b \rightarrow x_a}{f}) + x_a \underset{x_a \rightarrow x_b}{f}$&#10;&#10;\end{document}"/>
  <p:tag name="IGUANATEXSIZE" val="20"/>
  <p:tag name="IGUANATEXCURSOR" val="16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566.554"/>
  <p:tag name="OUTPUTTYPE" val="PNG"/>
  <p:tag name="IGUANATEXVERSION" val="160"/>
  <p:tag name="LATEXADDIN" val="\documentclass{article}&#10;\usepackage{amsmath}&#10;\pagestyle{empty}&#10;\begin{document}&#10;&#10;$\underset{x_e \rightarrow x_f}{f} = \frac{\epsilon^{h_{x_e, x_f}}}{k_{x_e, x_f}^{h_{x_e, x_f}} +\epsilon^{h_{x_e, x_f}}}r­_{x_e, x_f}$&#10;&#10;&#10;\end{document}"/>
  <p:tag name="IGUANATEXSIZE" val="20"/>
  <p:tag name="IGUANATEXCURSOR" val="21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0.2062"/>
  <p:tag name="ORIGINALWIDTH" val="1568.054"/>
  <p:tag name="OUTPUTTYPE" val="PNG"/>
  <p:tag name="IGUANATEXVERSION" val="160"/>
  <p:tag name="LATEXADDIN" val="\documentclass{article}&#10;\usepackage{amsmath}&#10;\pagestyle{empty}&#10;\begin{document}&#10;&#10;$\underset{x_f \rightarrow x_e}{f} = \frac{k_{x_f, x_e}^{h_{x_f, x_e}}}{k_{x_f, x_e}^{h_{x_f, x_e}} +\epsilon^{h_{x_f, x_e}}}r­_{x_f, x_e}$&#10;&#10;&#10;\end{document}"/>
  <p:tag name="IGUANATEXSIZE" val="20"/>
  <p:tag name="IGUANATEXCURSOR" val="21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2939.632"/>
  <p:tag name="OUTPUTTYPE" val="PNG"/>
  <p:tag name="IGUANATEXVERSION" val="160"/>
  <p:tag name="LATEXADDIN" val="\documentclass{article}&#10;\usepackage{amsmath}&#10;\pagestyle{empty}&#10;\begin{document}&#10;&#10;&#10;$\frac{dx_e}{dt} = x_e(\mu_{x_e} -0.5 x_b - x_e - 0.3 x_i  -\underset{x_e \rightarrow x_f}{f}) + x_f \underset{x_f \rightarrow x_e}{f}$&#10;&#10;\end{document}"/>
  <p:tag name="IGUANATEXSIZE" val="20"/>
  <p:tag name="IGUANATEXCURSOR" val="139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2108.736"/>
  <p:tag name="OUTPUTTYPE" val="PNG"/>
  <p:tag name="IGUANATEXVERSION" val="160"/>
  <p:tag name="LATEXADDIN" val="\documentclass{article}&#10;\usepackage{amsmath}&#10;\pagestyle{empty}&#10;\begin{document}&#10;&#10;&#10;$\frac{dx_f}{dt} = x_f(\mu_{x_f} - x_f -\underset{x_f \rightarrow x_e}{f}) + x_e \underset{x_e \rightarrow x_f}{f}$&#10;&#10;\end{document}"/>
  <p:tag name="IGUANATEXSIZE" val="20"/>
  <p:tag name="IGUANATEXCURSOR" val="1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94.7131"/>
  <p:tag name="OUTPUTTYPE" val="PNG"/>
  <p:tag name="IGUANATEXVERSION" val="160"/>
  <p:tag name="LATEXADDIN" val="\documentclass{article}&#10;\usepackage{amsmath}&#10;\pagestyle{empty}&#10;\begin{document}&#10;&#10;&#10;$n = 3$&#10;&#10;\end{document}"/>
  <p:tag name="IGUANATEXSIZE" val="20"/>
  <p:tag name="IGUANATEXCURSOR" val="8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1490.064"/>
  <p:tag name="OUTPUTTYPE" val="PNG"/>
  <p:tag name="IGUANATEXVERSION" val="160"/>
  <p:tag name="LATEXADDIN" val="\documentclass{article}&#10;\usepackage{amsmath}&#10;\pagestyle{empty}&#10;\begin{document}&#10;&#10;$\underset{x_i \rightarrow x_j}{f} = \frac{\epsilon^{h_{x_i, x_j}}}{k_{x_i, x_j}^{h_{x_i, x_j}} +\epsilon^{h_{x_i, x_j}}}r­_{x_i, x_j}$&#10;&#10;&#10;\end{document}"/>
  <p:tag name="IGUANATEXSIZE" val="20"/>
  <p:tag name="IGUANATEXCURSOR" val="21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1493.063"/>
  <p:tag name="OUTPUTTYPE" val="PNG"/>
  <p:tag name="IGUANATEXVERSION" val="160"/>
  <p:tag name="LATEXADDIN" val="\documentclass{article}&#10;\usepackage{amsmath}&#10;\pagestyle{empty}&#10;\begin{document}&#10;&#10;$\underset{x_j \rightarrow x_i}{f} = \frac{k_{x_j, x_i}^{h_{x_j, x_i}}}{k_{x_j, x_i}^{h_{x_j, x_i}} +\epsilon^{h_{x_j, x_i}}}r­_{x_j, x_i}$&#10;&#10;&#10;\end{document}"/>
  <p:tag name="IGUANATEXSIZE" val="20"/>
  <p:tag name="IGUANATEXCURSOR" val="21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2860.142"/>
  <p:tag name="OUTPUTTYPE" val="PNG"/>
  <p:tag name="IGUANATEXVERSION" val="160"/>
  <p:tag name="LATEXADDIN" val="\documentclass{article}&#10;\usepackage{amsmath}&#10;\pagestyle{empty}&#10;\begin{document}&#10;&#10;&#10;$\frac{dx_i}{dt} = x_i(\mu_{x_i} -0.5 x_b - 0.4 x_e - x_i -\underset{x_i \rightarrow x_j}{f}) + x_j \underset{x_j \rightarrow x_i}{f}$&#10;&#10;\end{document}"/>
  <p:tag name="IGUANATEXSIZE" val="20"/>
  <p:tag name="IGUANATEXCURSOR" val="13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3628.796"/>
  <p:tag name="OUTPUTTYPE" val="PNG"/>
  <p:tag name="IGUANATEXVERSION" val="160"/>
  <p:tag name="LATEXADDIN" val="\documentclass{article}&#10;\usepackage{amsmath}&#10;\pagestyle{empty}&#10;\begin{document}&#10;&#10;&#10;$\frac{dx_j}{dt} = x_j(\mu_{x_j} + 0.1[x_a+x_b+x_e+x_f+x_i] - x_j -\underset{x_j \rightarrow x_i}{f}) + x_i \underset{x_i \rightarrow x_j}{f}$&#10;&#10;\end{document}"/>
  <p:tag name="IGUANATEXSIZE" val="20"/>
  <p:tag name="IGUANATEXCURSOR" val="117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473.9408"/>
  <p:tag name="OUTPUTTYPE" val="PNG"/>
  <p:tag name="IGUANATEXVERSION" val="160"/>
  <p:tag name="LATEXADDIN" val="\documentclass{article}&#10;\usepackage{amsmath}&#10;\pagestyle{empty}&#10;\begin{document}&#10;&#10;$C = 0.66$&#10;&#10;&#10;\end{document}"/>
  <p:tag name="IGUANATEXSIZE" val="20"/>
  <p:tag name="IGUANATEXCURSOR" val="9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95.6506"/>
  <p:tag name="OUTPUTTYPE" val="PNG"/>
  <p:tag name="IGUANATEXVERSION" val="160"/>
  <p:tag name="LATEXADDIN" val="\documentclass{article}&#10;\usepackage{amsmath}&#10;\pagestyle{empty}&#10;\begin{document}&#10;&#10;$\alpha \sqrt{nC} = 0.675$&#10;&#10;&#10;\end{document}"/>
  <p:tag name="IGUANATEXSIZE" val="20"/>
  <p:tag name="IGUANATEXCURSOR" val="106"/>
  <p:tag name="TRANSPARENCY" val="True"/>
  <p:tag name="LATEXENGINEID" val="0"/>
  <p:tag name="TEMPFOLDER" val="C:\Users\danie\Downloads\temp\iguanna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70.6786"/>
  <p:tag name="LATEXADDIN" val="\documentclass{article}&#10;\usepackage{amsmath}&#10;\pagestyle{empty}&#10;\begin{document}&#10;&#10;$\alpha \sqrt{nC} &lt; 1$&#10;&#10;&#10;\end{document}"/>
  <p:tag name="IGUANATEXSIZE" val="20"/>
  <p:tag name="IGUANATEXCURSOR" val="1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740.907"/>
  <p:tag name="LATEXADDIN" val="\documentclass{article}&#10;\usepackage{amsmath}&#10;\pagestyle{empty}&#10;\begin{document}&#10;&#10;&#10;$\alpha$ - standard deviation of the interaction strengths&#10;&#10;\end{document}"/>
  <p:tag name="IGUANATEXSIZE" val="20"/>
  <p:tag name="IGUANATEXCURSOR" val="1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14273</TotalTime>
  <Words>882</Words>
  <Application>Microsoft Office PowerPoint</Application>
  <PresentationFormat>Widescreen</PresentationFormat>
  <Paragraphs>188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-apple-system</vt:lpstr>
      <vt:lpstr>Arial</vt:lpstr>
      <vt:lpstr>Calibri</vt:lpstr>
      <vt:lpstr>Calibri Light</vt:lpstr>
      <vt:lpstr>Cambria</vt:lpstr>
      <vt:lpstr>GillSansRegular</vt:lpstr>
      <vt:lpstr>Office Theme</vt:lpstr>
      <vt:lpstr>Flexible metabolic strategies lead to alternative community types in a synthetic microbiome   Daniel Garza (KU Leuven)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22,518 metagenomes from 140 biomes</vt:lpstr>
      <vt:lpstr>Map of the Microverse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GARZA</dc:creator>
  <cp:lastModifiedBy>Daniel GARZA</cp:lastModifiedBy>
  <cp:revision>1</cp:revision>
  <dcterms:created xsi:type="dcterms:W3CDTF">2023-05-20T15:33:40Z</dcterms:created>
  <dcterms:modified xsi:type="dcterms:W3CDTF">2023-07-04T07:48:09Z</dcterms:modified>
</cp:coreProperties>
</file>